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84" r:id="rId6"/>
    <p:sldId id="260" r:id="rId7"/>
    <p:sldId id="261" r:id="rId8"/>
    <p:sldId id="262" r:id="rId9"/>
    <p:sldId id="263" r:id="rId10"/>
    <p:sldId id="264" r:id="rId11"/>
    <p:sldId id="265" r:id="rId12"/>
    <p:sldId id="266" r:id="rId13"/>
    <p:sldId id="267" r:id="rId14"/>
    <p:sldId id="268" r:id="rId15"/>
    <p:sldId id="269" r:id="rId16"/>
    <p:sldId id="273" r:id="rId17"/>
    <p:sldId id="270" r:id="rId18"/>
    <p:sldId id="271" r:id="rId19"/>
    <p:sldId id="274" r:id="rId20"/>
    <p:sldId id="272" r:id="rId21"/>
    <p:sldId id="280" r:id="rId22"/>
    <p:sldId id="275" r:id="rId23"/>
    <p:sldId id="276" r:id="rId24"/>
    <p:sldId id="277" r:id="rId25"/>
    <p:sldId id="281" r:id="rId26"/>
    <p:sldId id="283" r:id="rId27"/>
    <p:sldId id="278" r:id="rId28"/>
    <p:sldId id="282" r:id="rId29"/>
    <p:sldId id="27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89A"/>
    <a:srgbClr val="99EF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99"/>
  </p:normalViewPr>
  <p:slideViewPr>
    <p:cSldViewPr snapToGrid="0" snapToObjects="1">
      <p:cViewPr varScale="1">
        <p:scale>
          <a:sx n="90" d="100"/>
          <a:sy n="90" d="100"/>
        </p:scale>
        <p:origin x="23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642E04-A462-E44F-926C-ACE353CE8860}" type="datetimeFigureOut">
              <a:rPr lang="en-US" smtClean="0"/>
              <a:t>9/30/17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ABE3FFD-6850-E34D-A67A-D68CEC3F6C2C}" type="slidenum">
              <a:rPr lang="en-US" smtClean="0"/>
              <a:t>‹#›</a:t>
            </a:fld>
            <a:endParaRPr lang="en-US"/>
          </a:p>
        </p:txBody>
      </p:sp>
    </p:spTree>
    <p:extLst>
      <p:ext uri="{BB962C8B-B14F-4D97-AF65-F5344CB8AC3E}">
        <p14:creationId xmlns:p14="http://schemas.microsoft.com/office/powerpoint/2010/main" val="1228584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73795D-F4FF-5543-BD1B-B1A4D380A1B7}" type="datetimeFigureOut">
              <a:rPr lang="en-US" smtClean="0"/>
              <a:t>9/30/17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CE65E-D0A8-774E-9BEB-454D6904D1E9}" type="slidenum">
              <a:rPr lang="en-US" smtClean="0"/>
              <a:t>‹#›</a:t>
            </a:fld>
            <a:endParaRPr lang="en-US"/>
          </a:p>
        </p:txBody>
      </p:sp>
    </p:spTree>
    <p:extLst>
      <p:ext uri="{BB962C8B-B14F-4D97-AF65-F5344CB8AC3E}">
        <p14:creationId xmlns:p14="http://schemas.microsoft.com/office/powerpoint/2010/main" val="150692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4B98EF-1F76-0B4D-A110-034BBB8D805A}"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2B37C-AB29-0C46-9579-663AAA904EBB}" type="slidenum">
              <a:rPr lang="en-US" smtClean="0"/>
              <a:t>‹#›</a:t>
            </a:fld>
            <a:endParaRPr lang="en-US"/>
          </a:p>
        </p:txBody>
      </p:sp>
    </p:spTree>
    <p:extLst>
      <p:ext uri="{BB962C8B-B14F-4D97-AF65-F5344CB8AC3E}">
        <p14:creationId xmlns:p14="http://schemas.microsoft.com/office/powerpoint/2010/main" val="1434134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B98EF-1F76-0B4D-A110-034BBB8D805A}"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2B37C-AB29-0C46-9579-663AAA904EBB}" type="slidenum">
              <a:rPr lang="en-US" smtClean="0"/>
              <a:t>‹#›</a:t>
            </a:fld>
            <a:endParaRPr lang="en-US"/>
          </a:p>
        </p:txBody>
      </p:sp>
    </p:spTree>
    <p:extLst>
      <p:ext uri="{BB962C8B-B14F-4D97-AF65-F5344CB8AC3E}">
        <p14:creationId xmlns:p14="http://schemas.microsoft.com/office/powerpoint/2010/main" val="4496983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B98EF-1F76-0B4D-A110-034BBB8D805A}"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2B37C-AB29-0C46-9579-663AAA904EBB}" type="slidenum">
              <a:rPr lang="en-US" smtClean="0"/>
              <a:t>‹#›</a:t>
            </a:fld>
            <a:endParaRPr lang="en-US"/>
          </a:p>
        </p:txBody>
      </p:sp>
    </p:spTree>
    <p:extLst>
      <p:ext uri="{BB962C8B-B14F-4D97-AF65-F5344CB8AC3E}">
        <p14:creationId xmlns:p14="http://schemas.microsoft.com/office/powerpoint/2010/main" val="10856012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B98EF-1F76-0B4D-A110-034BBB8D805A}"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2B37C-AB29-0C46-9579-663AAA904EBB}" type="slidenum">
              <a:rPr lang="en-US" smtClean="0"/>
              <a:t>‹#›</a:t>
            </a:fld>
            <a:endParaRPr lang="en-US"/>
          </a:p>
        </p:txBody>
      </p:sp>
    </p:spTree>
    <p:extLst>
      <p:ext uri="{BB962C8B-B14F-4D97-AF65-F5344CB8AC3E}">
        <p14:creationId xmlns:p14="http://schemas.microsoft.com/office/powerpoint/2010/main" val="8733030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B98EF-1F76-0B4D-A110-034BBB8D805A}"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2B37C-AB29-0C46-9579-663AAA904EBB}" type="slidenum">
              <a:rPr lang="en-US" smtClean="0"/>
              <a:t>‹#›</a:t>
            </a:fld>
            <a:endParaRPr lang="en-US"/>
          </a:p>
        </p:txBody>
      </p:sp>
    </p:spTree>
    <p:extLst>
      <p:ext uri="{BB962C8B-B14F-4D97-AF65-F5344CB8AC3E}">
        <p14:creationId xmlns:p14="http://schemas.microsoft.com/office/powerpoint/2010/main" val="17012522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4B98EF-1F76-0B4D-A110-034BBB8D805A}" type="datetimeFigureOut">
              <a:rPr lang="en-US" smtClean="0"/>
              <a:t>9/30/17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2B37C-AB29-0C46-9579-663AAA904EBB}" type="slidenum">
              <a:rPr lang="en-US" smtClean="0"/>
              <a:t>‹#›</a:t>
            </a:fld>
            <a:endParaRPr lang="en-US"/>
          </a:p>
        </p:txBody>
      </p:sp>
    </p:spTree>
    <p:extLst>
      <p:ext uri="{BB962C8B-B14F-4D97-AF65-F5344CB8AC3E}">
        <p14:creationId xmlns:p14="http://schemas.microsoft.com/office/powerpoint/2010/main" val="13485836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4B98EF-1F76-0B4D-A110-034BBB8D805A}" type="datetimeFigureOut">
              <a:rPr lang="en-US" smtClean="0"/>
              <a:t>9/30/17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2B37C-AB29-0C46-9579-663AAA904EBB}" type="slidenum">
              <a:rPr lang="en-US" smtClean="0"/>
              <a:t>‹#›</a:t>
            </a:fld>
            <a:endParaRPr lang="en-US"/>
          </a:p>
        </p:txBody>
      </p:sp>
    </p:spTree>
    <p:extLst>
      <p:ext uri="{BB962C8B-B14F-4D97-AF65-F5344CB8AC3E}">
        <p14:creationId xmlns:p14="http://schemas.microsoft.com/office/powerpoint/2010/main" val="11038018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4B98EF-1F76-0B4D-A110-034BBB8D805A}" type="datetimeFigureOut">
              <a:rPr lang="en-US" smtClean="0"/>
              <a:t>9/30/17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82B37C-AB29-0C46-9579-663AAA904EBB}" type="slidenum">
              <a:rPr lang="en-US" smtClean="0"/>
              <a:t>‹#›</a:t>
            </a:fld>
            <a:endParaRPr lang="en-US"/>
          </a:p>
        </p:txBody>
      </p:sp>
    </p:spTree>
    <p:extLst>
      <p:ext uri="{BB962C8B-B14F-4D97-AF65-F5344CB8AC3E}">
        <p14:creationId xmlns:p14="http://schemas.microsoft.com/office/powerpoint/2010/main" val="1633916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B98EF-1F76-0B4D-A110-034BBB8D805A}" type="datetimeFigureOut">
              <a:rPr lang="en-US" smtClean="0"/>
              <a:t>9/30/17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2B37C-AB29-0C46-9579-663AAA904EBB}" type="slidenum">
              <a:rPr lang="en-US" smtClean="0"/>
              <a:t>‹#›</a:t>
            </a:fld>
            <a:endParaRPr lang="en-US"/>
          </a:p>
        </p:txBody>
      </p:sp>
    </p:spTree>
    <p:extLst>
      <p:ext uri="{BB962C8B-B14F-4D97-AF65-F5344CB8AC3E}">
        <p14:creationId xmlns:p14="http://schemas.microsoft.com/office/powerpoint/2010/main" val="13620616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B98EF-1F76-0B4D-A110-034BBB8D805A}" type="datetimeFigureOut">
              <a:rPr lang="en-US" smtClean="0"/>
              <a:t>9/30/17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2B37C-AB29-0C46-9579-663AAA904EBB}" type="slidenum">
              <a:rPr lang="en-US" smtClean="0"/>
              <a:t>‹#›</a:t>
            </a:fld>
            <a:endParaRPr lang="en-US"/>
          </a:p>
        </p:txBody>
      </p:sp>
    </p:spTree>
    <p:extLst>
      <p:ext uri="{BB962C8B-B14F-4D97-AF65-F5344CB8AC3E}">
        <p14:creationId xmlns:p14="http://schemas.microsoft.com/office/powerpoint/2010/main" val="2142143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B98EF-1F76-0B4D-A110-034BBB8D805A}" type="datetimeFigureOut">
              <a:rPr lang="en-US" smtClean="0"/>
              <a:t>9/30/17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2B37C-AB29-0C46-9579-663AAA904EBB}" type="slidenum">
              <a:rPr lang="en-US" smtClean="0"/>
              <a:t>‹#›</a:t>
            </a:fld>
            <a:endParaRPr lang="en-US"/>
          </a:p>
        </p:txBody>
      </p:sp>
    </p:spTree>
    <p:extLst>
      <p:ext uri="{BB962C8B-B14F-4D97-AF65-F5344CB8AC3E}">
        <p14:creationId xmlns:p14="http://schemas.microsoft.com/office/powerpoint/2010/main" val="4349666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B98EF-1F76-0B4D-A110-034BBB8D805A}" type="datetimeFigureOut">
              <a:rPr lang="en-US" smtClean="0"/>
              <a:t>9/30/17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2B37C-AB29-0C46-9579-663AAA904EBB}" type="slidenum">
              <a:rPr lang="en-US" smtClean="0"/>
              <a:t>‹#›</a:t>
            </a:fld>
            <a:endParaRPr lang="en-US"/>
          </a:p>
        </p:txBody>
      </p:sp>
    </p:spTree>
    <p:extLst>
      <p:ext uri="{BB962C8B-B14F-4D97-AF65-F5344CB8AC3E}">
        <p14:creationId xmlns:p14="http://schemas.microsoft.com/office/powerpoint/2010/main" val="115328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78606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0"/>
            <a:ext cx="11730038" cy="6672263"/>
          </a:xfrm>
        </p:spPr>
        <p:txBody>
          <a:bodyPr>
            <a:normAutofit/>
          </a:bodyPr>
          <a:lstStyle/>
          <a:p>
            <a:r>
              <a:rPr lang="en-US" sz="5400" b="1" dirty="0" smtClean="0">
                <a:solidFill>
                  <a:schemeClr val="bg1"/>
                </a:solidFill>
              </a:rPr>
              <a:t>Satan, who is </a:t>
            </a:r>
            <a:r>
              <a:rPr lang="en-US" sz="5400" b="1" dirty="0" smtClean="0">
                <a:solidFill>
                  <a:srgbClr val="FFE89A"/>
                </a:solidFill>
              </a:rPr>
              <a:t>the god of this world</a:t>
            </a:r>
            <a:r>
              <a:rPr lang="en-US" sz="5400" b="1" dirty="0" smtClean="0">
                <a:solidFill>
                  <a:schemeClr val="bg1"/>
                </a:solidFill>
              </a:rPr>
              <a:t>, has blinded the minds of those who don’t believe. </a:t>
            </a:r>
            <a:r>
              <a:rPr lang="mr-IN" sz="5400" b="1" dirty="0" smtClean="0">
                <a:solidFill>
                  <a:schemeClr val="bg1"/>
                </a:solidFill>
              </a:rPr>
              <a:t>–</a:t>
            </a:r>
            <a:r>
              <a:rPr lang="en-US" sz="5400" b="1" dirty="0" smtClean="0">
                <a:solidFill>
                  <a:schemeClr val="bg1"/>
                </a:solidFill>
              </a:rPr>
              <a:t> 2 Corinthians 4:4</a:t>
            </a:r>
          </a:p>
          <a:p>
            <a:endParaRPr lang="en-US" sz="5400" b="1" dirty="0">
              <a:solidFill>
                <a:schemeClr val="bg1"/>
              </a:solidFill>
            </a:endParaRPr>
          </a:p>
          <a:p>
            <a:r>
              <a:rPr lang="en-US" sz="5400" b="1" dirty="0" smtClean="0">
                <a:solidFill>
                  <a:schemeClr val="bg1"/>
                </a:solidFill>
              </a:rPr>
              <a:t>We know that we are children of God and that the world around us is under </a:t>
            </a:r>
            <a:r>
              <a:rPr lang="en-US" sz="5400" b="1" dirty="0" smtClean="0">
                <a:solidFill>
                  <a:srgbClr val="FFE89A"/>
                </a:solidFill>
              </a:rPr>
              <a:t>the control of the evil one.                          </a:t>
            </a:r>
            <a:r>
              <a:rPr lang="mr-IN" sz="5400" b="1" dirty="0" smtClean="0">
                <a:solidFill>
                  <a:schemeClr val="bg1"/>
                </a:solidFill>
              </a:rPr>
              <a:t>–</a:t>
            </a:r>
            <a:r>
              <a:rPr lang="en-US" sz="5400" b="1" dirty="0" smtClean="0">
                <a:solidFill>
                  <a:schemeClr val="bg1"/>
                </a:solidFill>
              </a:rPr>
              <a:t> 1 John 5:19</a:t>
            </a:r>
            <a:endParaRPr lang="en-US" sz="5400" b="1" dirty="0">
              <a:solidFill>
                <a:schemeClr val="bg1"/>
              </a:solidFill>
            </a:endParaRPr>
          </a:p>
        </p:txBody>
      </p:sp>
    </p:spTree>
    <p:extLst>
      <p:ext uri="{BB962C8B-B14F-4D97-AF65-F5344CB8AC3E}">
        <p14:creationId xmlns:p14="http://schemas.microsoft.com/office/powerpoint/2010/main" val="1366130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114922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smtClean="0">
                <a:solidFill>
                  <a:schemeClr val="bg1"/>
                </a:solidFill>
              </a:rPr>
              <a:t>Mark 3:26-27</a:t>
            </a:r>
            <a:endParaRPr lang="en-US" sz="8000" b="1" u="sng" dirty="0">
              <a:solidFill>
                <a:schemeClr val="bg1"/>
              </a:solidFill>
            </a:endParaRPr>
          </a:p>
        </p:txBody>
      </p:sp>
      <p:sp>
        <p:nvSpPr>
          <p:cNvPr id="3" name="Content Placeholder 2"/>
          <p:cNvSpPr>
            <a:spLocks noGrp="1"/>
          </p:cNvSpPr>
          <p:nvPr>
            <p:ph idx="1"/>
          </p:nvPr>
        </p:nvSpPr>
        <p:spPr>
          <a:xfrm>
            <a:off x="357189" y="1825625"/>
            <a:ext cx="11687174" cy="4351338"/>
          </a:xfrm>
        </p:spPr>
        <p:txBody>
          <a:bodyPr>
            <a:normAutofit fontScale="85000" lnSpcReduction="10000"/>
          </a:bodyPr>
          <a:lstStyle/>
          <a:p>
            <a:pPr marL="0" indent="0">
              <a:buNone/>
            </a:pPr>
            <a:r>
              <a:rPr lang="en-US" dirty="0" smtClean="0">
                <a:solidFill>
                  <a:schemeClr val="bg1"/>
                </a:solidFill>
              </a:rPr>
              <a:t> </a:t>
            </a:r>
            <a:r>
              <a:rPr lang="mr-IN" sz="5600" b="1" dirty="0" smtClean="0">
                <a:solidFill>
                  <a:schemeClr val="bg1"/>
                </a:solidFill>
              </a:rPr>
              <a:t>…</a:t>
            </a:r>
            <a:r>
              <a:rPr lang="en-US" sz="5600" b="1" dirty="0" smtClean="0">
                <a:solidFill>
                  <a:schemeClr val="bg1"/>
                </a:solidFill>
              </a:rPr>
              <a:t>if Satan is divided and fights against himself, how can he stand? He would never survive. Let me illustrate this further. Who is powerful enough to enter the house of a strong man and plunder his goods? Only </a:t>
            </a:r>
            <a:r>
              <a:rPr lang="en-US" sz="5600" b="1" dirty="0" smtClean="0">
                <a:solidFill>
                  <a:srgbClr val="FFE89A"/>
                </a:solidFill>
              </a:rPr>
              <a:t>someone even stronger</a:t>
            </a:r>
            <a:r>
              <a:rPr lang="en-US" sz="5600" b="1" dirty="0" smtClean="0">
                <a:solidFill>
                  <a:schemeClr val="bg1"/>
                </a:solidFill>
              </a:rPr>
              <a:t>—someone</a:t>
            </a:r>
            <a:r>
              <a:rPr lang="en-US" sz="5600" b="1" dirty="0" smtClean="0">
                <a:solidFill>
                  <a:srgbClr val="FFE89A"/>
                </a:solidFill>
              </a:rPr>
              <a:t> </a:t>
            </a:r>
            <a:r>
              <a:rPr lang="en-US" sz="5600" b="1" dirty="0" smtClean="0">
                <a:solidFill>
                  <a:schemeClr val="bg1"/>
                </a:solidFill>
              </a:rPr>
              <a:t>who could tie him up and then plunder his house.</a:t>
            </a:r>
            <a:endParaRPr lang="en-US" sz="5600" b="1" dirty="0">
              <a:solidFill>
                <a:schemeClr val="bg1"/>
              </a:solidFill>
            </a:endParaRPr>
          </a:p>
        </p:txBody>
      </p:sp>
    </p:spTree>
    <p:extLst>
      <p:ext uri="{BB962C8B-B14F-4D97-AF65-F5344CB8AC3E}">
        <p14:creationId xmlns:p14="http://schemas.microsoft.com/office/powerpoint/2010/main" val="8741788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589"/>
            <a:ext cx="10515600" cy="1214436"/>
          </a:xfrm>
        </p:spPr>
        <p:txBody>
          <a:bodyPr>
            <a:normAutofit/>
          </a:bodyPr>
          <a:lstStyle/>
          <a:p>
            <a:pPr algn="ctr"/>
            <a:r>
              <a:rPr lang="en-US" sz="8000" b="1" u="sng" dirty="0" smtClean="0">
                <a:solidFill>
                  <a:schemeClr val="bg1"/>
                </a:solidFill>
              </a:rPr>
              <a:t>1 Peter 3:19, 22</a:t>
            </a:r>
            <a:endParaRPr lang="en-US" sz="8000" b="1" u="sng" dirty="0">
              <a:solidFill>
                <a:schemeClr val="bg1"/>
              </a:solidFill>
            </a:endParaRPr>
          </a:p>
        </p:txBody>
      </p:sp>
      <p:sp>
        <p:nvSpPr>
          <p:cNvPr id="3" name="Content Placeholder 2"/>
          <p:cNvSpPr>
            <a:spLocks noGrp="1"/>
          </p:cNvSpPr>
          <p:nvPr>
            <p:ph idx="1"/>
          </p:nvPr>
        </p:nvSpPr>
        <p:spPr>
          <a:xfrm>
            <a:off x="428625" y="1343025"/>
            <a:ext cx="11444287" cy="4833938"/>
          </a:xfrm>
        </p:spPr>
        <p:txBody>
          <a:bodyPr>
            <a:noAutofit/>
          </a:bodyPr>
          <a:lstStyle/>
          <a:p>
            <a:pPr marL="0" lvl="0" indent="0">
              <a:lnSpc>
                <a:spcPct val="100000"/>
              </a:lnSpc>
              <a:spcBef>
                <a:spcPts val="0"/>
              </a:spcBef>
              <a:buNone/>
            </a:pPr>
            <a:r>
              <a:rPr lang="en-US" sz="5400" b="1" dirty="0" smtClean="0">
                <a:solidFill>
                  <a:schemeClr val="bg1"/>
                </a:solidFill>
              </a:rPr>
              <a:t>So he went and preached to the spirits in prison</a:t>
            </a:r>
            <a:r>
              <a:rPr lang="mr-IN" sz="5400" b="1" dirty="0" smtClean="0">
                <a:solidFill>
                  <a:schemeClr val="bg1"/>
                </a:solidFill>
              </a:rPr>
              <a:t>…</a:t>
            </a:r>
            <a:r>
              <a:rPr lang="en-US" sz="5400" b="1" dirty="0" smtClean="0">
                <a:solidFill>
                  <a:schemeClr val="bg1"/>
                </a:solidFill>
              </a:rPr>
              <a:t>Now Christ has gone to heaven. He is seated in the place of honor next to God, and all the angels and authorities and powers accept his authority.</a:t>
            </a:r>
            <a:endParaRPr lang="en-US" sz="5400" b="1" dirty="0">
              <a:solidFill>
                <a:schemeClr val="bg1"/>
              </a:solidFill>
            </a:endParaRPr>
          </a:p>
        </p:txBody>
      </p:sp>
    </p:spTree>
    <p:extLst>
      <p:ext uri="{BB962C8B-B14F-4D97-AF65-F5344CB8AC3E}">
        <p14:creationId xmlns:p14="http://schemas.microsoft.com/office/powerpoint/2010/main" val="13885213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00024"/>
            <a:ext cx="12192000" cy="6657975"/>
          </a:xfrm>
        </p:spPr>
        <p:txBody>
          <a:bodyPr>
            <a:normAutofit lnSpcReduction="10000"/>
          </a:bodyPr>
          <a:lstStyle/>
          <a:p>
            <a:pPr marL="0" indent="0">
              <a:buNone/>
            </a:pPr>
            <a:r>
              <a:rPr lang="en-US" sz="4800" dirty="0" smtClean="0">
                <a:solidFill>
                  <a:srgbClr val="FFFF00"/>
                </a:solidFill>
              </a:rPr>
              <a:t>“</a:t>
            </a:r>
            <a:r>
              <a:rPr lang="en-US" sz="4800" b="1" dirty="0" smtClean="0">
                <a:solidFill>
                  <a:srgbClr val="FFFF00"/>
                </a:solidFill>
              </a:rPr>
              <a:t>The war of the Lord is finished and the great blow is struck. Never again can Satan tempt Christ, as in the desert. Jesus is now Lord, Conqueror. But a war is not finished, a conflict does not cease with the striking of the decisive blow. The enemy remains with the scattered remnants of his army, and in pockets here and there a strong resistance may continue. That is the position of the church.”  </a:t>
            </a:r>
          </a:p>
          <a:p>
            <a:pPr marL="0" indent="0">
              <a:buNone/>
            </a:pPr>
            <a:r>
              <a:rPr lang="en-US" sz="4800" b="1" dirty="0">
                <a:solidFill>
                  <a:srgbClr val="FFFF00"/>
                </a:solidFill>
              </a:rPr>
              <a:t>	</a:t>
            </a:r>
            <a:r>
              <a:rPr lang="en-US" sz="4800" b="1" dirty="0" smtClean="0">
                <a:solidFill>
                  <a:srgbClr val="FFFF00"/>
                </a:solidFill>
              </a:rPr>
              <a:t>							-- Gustav </a:t>
            </a:r>
            <a:r>
              <a:rPr lang="en-US" sz="4800" b="1" dirty="0" err="1" smtClean="0">
                <a:solidFill>
                  <a:srgbClr val="FFFF00"/>
                </a:solidFill>
              </a:rPr>
              <a:t>Wingren</a:t>
            </a:r>
            <a:endParaRPr lang="en-US" sz="4800" b="1" dirty="0">
              <a:solidFill>
                <a:srgbClr val="FFFF00"/>
              </a:solidFill>
            </a:endParaRPr>
          </a:p>
        </p:txBody>
      </p:sp>
    </p:spTree>
    <p:extLst>
      <p:ext uri="{BB962C8B-B14F-4D97-AF65-F5344CB8AC3E}">
        <p14:creationId xmlns:p14="http://schemas.microsoft.com/office/powerpoint/2010/main" val="16760494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200748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65125"/>
            <a:ext cx="11587163" cy="2720975"/>
          </a:xfrm>
        </p:spPr>
        <p:txBody>
          <a:bodyPr>
            <a:noAutofit/>
          </a:bodyPr>
          <a:lstStyle/>
          <a:p>
            <a:pPr algn="ctr"/>
            <a:r>
              <a:rPr lang="en-US" sz="8000" b="1" i="1" dirty="0" smtClean="0">
                <a:solidFill>
                  <a:srgbClr val="FFFF00"/>
                </a:solidFill>
              </a:rPr>
              <a:t>With the Armor of God</a:t>
            </a:r>
            <a:r>
              <a:rPr lang="mr-IN" sz="8000" b="1" i="1" dirty="0" smtClean="0">
                <a:solidFill>
                  <a:srgbClr val="FFFF00"/>
                </a:solidFill>
              </a:rPr>
              <a:t>…</a:t>
            </a:r>
            <a:endParaRPr lang="en-US" sz="8000" b="1" i="1" dirty="0">
              <a:solidFill>
                <a:srgbClr val="FFFF00"/>
              </a:solidFill>
            </a:endParaRPr>
          </a:p>
        </p:txBody>
      </p:sp>
      <p:sp>
        <p:nvSpPr>
          <p:cNvPr id="3" name="Content Placeholder 2"/>
          <p:cNvSpPr>
            <a:spLocks noGrp="1"/>
          </p:cNvSpPr>
          <p:nvPr>
            <p:ph idx="1"/>
          </p:nvPr>
        </p:nvSpPr>
        <p:spPr>
          <a:xfrm>
            <a:off x="1" y="2786063"/>
            <a:ext cx="12192000" cy="3390900"/>
          </a:xfrm>
        </p:spPr>
        <p:txBody>
          <a:bodyPr>
            <a:normAutofit/>
          </a:bodyPr>
          <a:lstStyle/>
          <a:p>
            <a:pPr marL="0" indent="0" algn="ctr">
              <a:buNone/>
            </a:pPr>
            <a:r>
              <a:rPr lang="en-US" sz="8000" b="1" dirty="0" smtClean="0">
                <a:solidFill>
                  <a:srgbClr val="FFE89A"/>
                </a:solidFill>
              </a:rPr>
              <a:t>We execute His will.</a:t>
            </a:r>
            <a:endParaRPr lang="en-US" sz="8000" b="1" dirty="0">
              <a:solidFill>
                <a:srgbClr val="FFE89A"/>
              </a:solidFill>
            </a:endParaRPr>
          </a:p>
        </p:txBody>
      </p:sp>
    </p:spTree>
    <p:extLst>
      <p:ext uri="{BB962C8B-B14F-4D97-AF65-F5344CB8AC3E}">
        <p14:creationId xmlns:p14="http://schemas.microsoft.com/office/powerpoint/2010/main" val="15838422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0089" y="614363"/>
            <a:ext cx="10901362" cy="5729287"/>
          </a:xfrm>
        </p:spPr>
      </p:pic>
    </p:spTree>
    <p:extLst>
      <p:ext uri="{BB962C8B-B14F-4D97-AF65-F5344CB8AC3E}">
        <p14:creationId xmlns:p14="http://schemas.microsoft.com/office/powerpoint/2010/main" val="4477390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4312" y="128588"/>
            <a:ext cx="11858625" cy="6048375"/>
          </a:xfrm>
        </p:spPr>
        <p:txBody>
          <a:bodyPr>
            <a:noAutofit/>
          </a:bodyPr>
          <a:lstStyle/>
          <a:p>
            <a:pPr marL="0" indent="0">
              <a:buNone/>
            </a:pPr>
            <a:r>
              <a:rPr lang="en-US" sz="4800" b="1" dirty="0" smtClean="0">
                <a:solidFill>
                  <a:srgbClr val="FFFF00"/>
                </a:solidFill>
              </a:rPr>
              <a:t>“Perhaps most tragically…we have surrendered a spiritual conflict we are commissioned to fight and ultimately win, for an intellectual puzzle we can never resolve…If instead we followed the example of our Savior, our basic stance toward evil in the world would be characterized by revolt, holy rage, social activism and aggressive warfare—not pious resignation.” </a:t>
            </a:r>
          </a:p>
          <a:p>
            <a:pPr marL="0" indent="0">
              <a:buNone/>
            </a:pPr>
            <a:r>
              <a:rPr lang="en-US" sz="4800" b="1" dirty="0">
                <a:solidFill>
                  <a:srgbClr val="FFFF00"/>
                </a:solidFill>
              </a:rPr>
              <a:t> </a:t>
            </a:r>
            <a:r>
              <a:rPr lang="en-US" sz="4800" b="1" dirty="0" smtClean="0">
                <a:solidFill>
                  <a:srgbClr val="FFFF00"/>
                </a:solidFill>
              </a:rPr>
              <a:t>                                    --Greg Boyd, </a:t>
            </a:r>
            <a:r>
              <a:rPr lang="en-US" sz="4800" b="1" i="1" dirty="0" smtClean="0">
                <a:solidFill>
                  <a:srgbClr val="FFFF00"/>
                </a:solidFill>
              </a:rPr>
              <a:t>God at War</a:t>
            </a:r>
            <a:endParaRPr lang="en-US" sz="4800" b="1" dirty="0" smtClean="0">
              <a:solidFill>
                <a:srgbClr val="FFFF00"/>
              </a:solidFill>
            </a:endParaRPr>
          </a:p>
          <a:p>
            <a:pPr marL="0" indent="0">
              <a:buNone/>
            </a:pPr>
            <a:endParaRPr lang="en-US" sz="4800" b="1" dirty="0" smtClean="0">
              <a:solidFill>
                <a:srgbClr val="FFFF00"/>
              </a:solidFill>
            </a:endParaRPr>
          </a:p>
          <a:p>
            <a:pPr marL="0" indent="0">
              <a:buNone/>
            </a:pPr>
            <a:endParaRPr lang="en-US" sz="4800" b="1" dirty="0">
              <a:solidFill>
                <a:srgbClr val="FFFF00"/>
              </a:solidFill>
            </a:endParaRPr>
          </a:p>
        </p:txBody>
      </p:sp>
    </p:spTree>
    <p:extLst>
      <p:ext uri="{BB962C8B-B14F-4D97-AF65-F5344CB8AC3E}">
        <p14:creationId xmlns:p14="http://schemas.microsoft.com/office/powerpoint/2010/main" val="3668924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60903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14300"/>
            <a:ext cx="12192000" cy="6600825"/>
          </a:xfrm>
        </p:spPr>
        <p:txBody>
          <a:bodyPr>
            <a:normAutofit/>
          </a:bodyPr>
          <a:lstStyle/>
          <a:p>
            <a:pPr marL="0" indent="0">
              <a:buNone/>
            </a:pPr>
            <a:r>
              <a:rPr lang="en-US" sz="5400" b="1" dirty="0" smtClean="0">
                <a:solidFill>
                  <a:srgbClr val="FFE89A"/>
                </a:solidFill>
              </a:rPr>
              <a:t>“There are two equal and opposite errors into which our race can fall about the devils.  One is to disbelieve in their existence.  The other is to believe, and to feel an excessive and unhealthy interest in them.  They themselves are equally pleased by both errors…” </a:t>
            </a:r>
          </a:p>
          <a:p>
            <a:pPr marL="0" indent="0">
              <a:buNone/>
            </a:pPr>
            <a:r>
              <a:rPr lang="en-US" sz="5400" b="1" dirty="0">
                <a:solidFill>
                  <a:srgbClr val="FFE89A"/>
                </a:solidFill>
              </a:rPr>
              <a:t>	</a:t>
            </a:r>
            <a:r>
              <a:rPr lang="en-US" sz="5400" b="1" dirty="0" smtClean="0">
                <a:solidFill>
                  <a:srgbClr val="FFE89A"/>
                </a:solidFill>
              </a:rPr>
              <a:t>-- C.S. Lewis, </a:t>
            </a:r>
            <a:r>
              <a:rPr lang="en-US" sz="5400" b="1" i="1" dirty="0" smtClean="0">
                <a:solidFill>
                  <a:srgbClr val="FFE89A"/>
                </a:solidFill>
              </a:rPr>
              <a:t>The </a:t>
            </a:r>
            <a:r>
              <a:rPr lang="en-US" sz="5400" b="1" i="1" dirty="0" err="1" smtClean="0">
                <a:solidFill>
                  <a:srgbClr val="FFE89A"/>
                </a:solidFill>
              </a:rPr>
              <a:t>Screwtape</a:t>
            </a:r>
            <a:r>
              <a:rPr lang="en-US" sz="5400" b="1" i="1" dirty="0" smtClean="0">
                <a:solidFill>
                  <a:srgbClr val="FFE89A"/>
                </a:solidFill>
              </a:rPr>
              <a:t> Letters </a:t>
            </a:r>
            <a:endParaRPr lang="en-US" sz="5400" b="1" dirty="0">
              <a:solidFill>
                <a:srgbClr val="FFE89A"/>
              </a:solidFill>
            </a:endParaRPr>
          </a:p>
        </p:txBody>
      </p:sp>
    </p:spTree>
    <p:extLst>
      <p:ext uri="{BB962C8B-B14F-4D97-AF65-F5344CB8AC3E}">
        <p14:creationId xmlns:p14="http://schemas.microsoft.com/office/powerpoint/2010/main" val="456280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163"/>
            <a:ext cx="10515600" cy="1343025"/>
          </a:xfrm>
        </p:spPr>
        <p:txBody>
          <a:bodyPr>
            <a:normAutofit/>
          </a:bodyPr>
          <a:lstStyle/>
          <a:p>
            <a:pPr algn="ctr"/>
            <a:r>
              <a:rPr lang="en-US" sz="7200" b="1" u="sng" dirty="0" smtClean="0">
                <a:solidFill>
                  <a:schemeClr val="bg1"/>
                </a:solidFill>
              </a:rPr>
              <a:t>Ephesians 6:19-20</a:t>
            </a:r>
            <a:endParaRPr lang="en-US" sz="7200" b="1" u="sng" dirty="0">
              <a:solidFill>
                <a:schemeClr val="bg1"/>
              </a:solidFill>
            </a:endParaRPr>
          </a:p>
        </p:txBody>
      </p:sp>
      <p:sp>
        <p:nvSpPr>
          <p:cNvPr id="3" name="Content Placeholder 2"/>
          <p:cNvSpPr>
            <a:spLocks noGrp="1"/>
          </p:cNvSpPr>
          <p:nvPr>
            <p:ph idx="1"/>
          </p:nvPr>
        </p:nvSpPr>
        <p:spPr>
          <a:xfrm>
            <a:off x="142875" y="1500188"/>
            <a:ext cx="11944349" cy="4676775"/>
          </a:xfrm>
        </p:spPr>
        <p:txBody>
          <a:bodyPr>
            <a:noAutofit/>
          </a:bodyPr>
          <a:lstStyle/>
          <a:p>
            <a:pPr marL="0" indent="0">
              <a:buNone/>
            </a:pPr>
            <a:r>
              <a:rPr lang="mr-IN" sz="5400" b="1" dirty="0" smtClean="0">
                <a:solidFill>
                  <a:schemeClr val="bg1"/>
                </a:solidFill>
              </a:rPr>
              <a:t>…</a:t>
            </a:r>
            <a:r>
              <a:rPr lang="en-US" sz="5400" b="1" dirty="0">
                <a:solidFill>
                  <a:schemeClr val="bg1"/>
                </a:solidFill>
              </a:rPr>
              <a:t>P</a:t>
            </a:r>
            <a:r>
              <a:rPr lang="en-US" sz="5400" b="1" dirty="0" smtClean="0">
                <a:solidFill>
                  <a:schemeClr val="bg1"/>
                </a:solidFill>
              </a:rPr>
              <a:t>ray for me, too. Ask God to give me the right words so I can boldly explain God’s mysterious plan that the Good News is for Jews and Gentiles </a:t>
            </a:r>
            <a:r>
              <a:rPr lang="en-US" sz="5400" b="1" dirty="0" err="1" smtClean="0">
                <a:solidFill>
                  <a:schemeClr val="bg1"/>
                </a:solidFill>
              </a:rPr>
              <a:t>alike..</a:t>
            </a:r>
            <a:r>
              <a:rPr lang="en-US" sz="5400" b="1" dirty="0" err="1">
                <a:solidFill>
                  <a:schemeClr val="bg1"/>
                </a:solidFill>
              </a:rPr>
              <a:t>P</a:t>
            </a:r>
            <a:r>
              <a:rPr lang="en-US" sz="5400" b="1" dirty="0" err="1" smtClean="0">
                <a:solidFill>
                  <a:schemeClr val="bg1"/>
                </a:solidFill>
              </a:rPr>
              <a:t>ray</a:t>
            </a:r>
            <a:r>
              <a:rPr lang="en-US" sz="5400" b="1" dirty="0" smtClean="0">
                <a:solidFill>
                  <a:schemeClr val="bg1"/>
                </a:solidFill>
              </a:rPr>
              <a:t> that I will keep on speaking boldly for him, as I should.</a:t>
            </a:r>
            <a:endParaRPr lang="en-US" sz="5400" b="1" dirty="0">
              <a:solidFill>
                <a:schemeClr val="bg1"/>
              </a:solidFill>
            </a:endParaRPr>
          </a:p>
        </p:txBody>
      </p:sp>
    </p:spTree>
    <p:extLst>
      <p:ext uri="{BB962C8B-B14F-4D97-AF65-F5344CB8AC3E}">
        <p14:creationId xmlns:p14="http://schemas.microsoft.com/office/powerpoint/2010/main" val="9350666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65125"/>
            <a:ext cx="11587163" cy="2720975"/>
          </a:xfrm>
        </p:spPr>
        <p:txBody>
          <a:bodyPr>
            <a:noAutofit/>
          </a:bodyPr>
          <a:lstStyle/>
          <a:p>
            <a:pPr algn="ctr"/>
            <a:r>
              <a:rPr lang="en-US" sz="8000" b="1" i="1" dirty="0" smtClean="0">
                <a:solidFill>
                  <a:srgbClr val="FFFF00"/>
                </a:solidFill>
              </a:rPr>
              <a:t>With the Armor of God</a:t>
            </a:r>
            <a:r>
              <a:rPr lang="mr-IN" sz="8000" b="1" i="1" dirty="0" smtClean="0">
                <a:solidFill>
                  <a:srgbClr val="FFFF00"/>
                </a:solidFill>
              </a:rPr>
              <a:t>…</a:t>
            </a:r>
            <a:endParaRPr lang="en-US" sz="8000" b="1" i="1" dirty="0">
              <a:solidFill>
                <a:srgbClr val="FFFF00"/>
              </a:solidFill>
            </a:endParaRPr>
          </a:p>
        </p:txBody>
      </p:sp>
      <p:sp>
        <p:nvSpPr>
          <p:cNvPr id="3" name="Content Placeholder 2"/>
          <p:cNvSpPr>
            <a:spLocks noGrp="1"/>
          </p:cNvSpPr>
          <p:nvPr>
            <p:ph idx="1"/>
          </p:nvPr>
        </p:nvSpPr>
        <p:spPr>
          <a:xfrm>
            <a:off x="1" y="2786063"/>
            <a:ext cx="12192000" cy="3390900"/>
          </a:xfrm>
        </p:spPr>
        <p:txBody>
          <a:bodyPr>
            <a:normAutofit/>
          </a:bodyPr>
          <a:lstStyle/>
          <a:p>
            <a:pPr marL="0" indent="0" algn="ctr">
              <a:buNone/>
            </a:pPr>
            <a:r>
              <a:rPr lang="en-US" sz="8000" b="1" dirty="0" smtClean="0">
                <a:solidFill>
                  <a:srgbClr val="FFE89A"/>
                </a:solidFill>
              </a:rPr>
              <a:t>We storm the gates </a:t>
            </a:r>
          </a:p>
          <a:p>
            <a:pPr marL="0" indent="0" algn="ctr">
              <a:buNone/>
            </a:pPr>
            <a:r>
              <a:rPr lang="en-US" sz="8000" b="1" dirty="0" smtClean="0">
                <a:solidFill>
                  <a:srgbClr val="FFE89A"/>
                </a:solidFill>
              </a:rPr>
              <a:t>with Him.</a:t>
            </a:r>
            <a:endParaRPr lang="en-US" sz="8000" b="1" dirty="0">
              <a:solidFill>
                <a:srgbClr val="FFE89A"/>
              </a:solidFill>
            </a:endParaRPr>
          </a:p>
        </p:txBody>
      </p:sp>
    </p:spTree>
    <p:extLst>
      <p:ext uri="{BB962C8B-B14F-4D97-AF65-F5344CB8AC3E}">
        <p14:creationId xmlns:p14="http://schemas.microsoft.com/office/powerpoint/2010/main" val="13462039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1"/>
            <a:ext cx="10515600" cy="1185862"/>
          </a:xfrm>
        </p:spPr>
        <p:txBody>
          <a:bodyPr>
            <a:normAutofit/>
          </a:bodyPr>
          <a:lstStyle/>
          <a:p>
            <a:pPr algn="ctr"/>
            <a:r>
              <a:rPr lang="en-US" sz="7200" b="1" u="sng" dirty="0" smtClean="0">
                <a:solidFill>
                  <a:schemeClr val="bg1"/>
                </a:solidFill>
              </a:rPr>
              <a:t>Matthew 16:18-19</a:t>
            </a:r>
            <a:endParaRPr lang="en-US" sz="7200" b="1" u="sng" dirty="0">
              <a:solidFill>
                <a:schemeClr val="bg1"/>
              </a:solidFill>
            </a:endParaRPr>
          </a:p>
        </p:txBody>
      </p:sp>
      <p:sp>
        <p:nvSpPr>
          <p:cNvPr id="3" name="Content Placeholder 2"/>
          <p:cNvSpPr>
            <a:spLocks noGrp="1"/>
          </p:cNvSpPr>
          <p:nvPr>
            <p:ph idx="1"/>
          </p:nvPr>
        </p:nvSpPr>
        <p:spPr>
          <a:xfrm>
            <a:off x="128589" y="1300163"/>
            <a:ext cx="11915774" cy="5257800"/>
          </a:xfrm>
        </p:spPr>
        <p:txBody>
          <a:bodyPr>
            <a:noAutofit/>
          </a:bodyPr>
          <a:lstStyle/>
          <a:p>
            <a:pPr marL="0" indent="0">
              <a:buNone/>
            </a:pPr>
            <a:r>
              <a:rPr lang="en-US" sz="4800" b="1" dirty="0" smtClean="0">
                <a:solidFill>
                  <a:schemeClr val="bg1"/>
                </a:solidFill>
              </a:rPr>
              <a:t>Now I say to you that you are Peter (which means ‘rock’), and upon this rock I will build my church, and the gates of hell will not conquer it. And I will give you the keys of the Kingdom of Heaven. Whatever you forbid on earth will be forbidden in heaven, and whatever you permit on earth will be permitted in heaven.”</a:t>
            </a:r>
            <a:endParaRPr lang="en-US" sz="4800" b="1" dirty="0">
              <a:solidFill>
                <a:schemeClr val="bg1"/>
              </a:solidFill>
            </a:endParaRPr>
          </a:p>
        </p:txBody>
      </p:sp>
    </p:spTree>
    <p:extLst>
      <p:ext uri="{BB962C8B-B14F-4D97-AF65-F5344CB8AC3E}">
        <p14:creationId xmlns:p14="http://schemas.microsoft.com/office/powerpoint/2010/main" val="10373601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7200" b="1" u="sng" dirty="0"/>
          </a:p>
        </p:txBody>
      </p:sp>
      <p:sp>
        <p:nvSpPr>
          <p:cNvPr id="3" name="Content Placeholder 2"/>
          <p:cNvSpPr>
            <a:spLocks noGrp="1"/>
          </p:cNvSpPr>
          <p:nvPr>
            <p:ph idx="1"/>
          </p:nvPr>
        </p:nvSpPr>
        <p:spPr>
          <a:xfrm>
            <a:off x="0" y="100013"/>
            <a:ext cx="12192000" cy="6615112"/>
          </a:xfrm>
        </p:spPr>
        <p:txBody>
          <a:bodyPr>
            <a:noAutofit/>
          </a:bodyPr>
          <a:lstStyle/>
          <a:p>
            <a:r>
              <a:rPr lang="en-US" sz="3200" b="1" dirty="0" smtClean="0">
                <a:solidFill>
                  <a:schemeClr val="bg1"/>
                </a:solidFill>
              </a:rPr>
              <a:t>We wanted very much to come to you, and I, Paul, tried again and again, but </a:t>
            </a:r>
            <a:r>
              <a:rPr lang="en-US" sz="3200" b="1" dirty="0" smtClean="0">
                <a:solidFill>
                  <a:srgbClr val="FFE89A"/>
                </a:solidFill>
              </a:rPr>
              <a:t>Satan prevented us</a:t>
            </a:r>
            <a:r>
              <a:rPr lang="en-US" sz="3200" b="1" dirty="0" smtClean="0">
                <a:solidFill>
                  <a:schemeClr val="bg1"/>
                </a:solidFill>
              </a:rPr>
              <a:t>.  -- 1 Thessalonians 2:18</a:t>
            </a:r>
          </a:p>
          <a:p>
            <a:endParaRPr lang="en-US" sz="3200" b="1" dirty="0">
              <a:solidFill>
                <a:schemeClr val="bg1"/>
              </a:solidFill>
            </a:endParaRPr>
          </a:p>
          <a:p>
            <a:r>
              <a:rPr lang="en-US" sz="3200" b="1" dirty="0" smtClean="0">
                <a:solidFill>
                  <a:schemeClr val="bg1"/>
                </a:solidFill>
              </a:rPr>
              <a:t>I was afraid that the </a:t>
            </a:r>
            <a:r>
              <a:rPr lang="en-US" sz="3200" b="1" dirty="0" smtClean="0">
                <a:solidFill>
                  <a:srgbClr val="FFE89A"/>
                </a:solidFill>
              </a:rPr>
              <a:t>tempter had gotten the best of you </a:t>
            </a:r>
            <a:r>
              <a:rPr lang="en-US" sz="3200" b="1" dirty="0" smtClean="0">
                <a:solidFill>
                  <a:schemeClr val="bg1"/>
                </a:solidFill>
              </a:rPr>
              <a:t>and that our work had been useless. </a:t>
            </a:r>
            <a:r>
              <a:rPr lang="mr-IN" sz="3200" b="1" dirty="0" smtClean="0">
                <a:solidFill>
                  <a:schemeClr val="bg1"/>
                </a:solidFill>
              </a:rPr>
              <a:t>–</a:t>
            </a:r>
            <a:r>
              <a:rPr lang="en-US" sz="3200" b="1" dirty="0" smtClean="0">
                <a:solidFill>
                  <a:schemeClr val="bg1"/>
                </a:solidFill>
              </a:rPr>
              <a:t> 1 Thessalonians 3:5</a:t>
            </a:r>
          </a:p>
          <a:p>
            <a:endParaRPr lang="en-US" sz="3200" b="1" dirty="0">
              <a:solidFill>
                <a:schemeClr val="bg1"/>
              </a:solidFill>
            </a:endParaRPr>
          </a:p>
          <a:p>
            <a:r>
              <a:rPr lang="mr-IN" sz="3200" b="1" dirty="0" smtClean="0">
                <a:solidFill>
                  <a:schemeClr val="bg1"/>
                </a:solidFill>
              </a:rPr>
              <a:t>…</a:t>
            </a:r>
            <a:r>
              <a:rPr lang="en-US" sz="3200" b="1" dirty="0" smtClean="0">
                <a:solidFill>
                  <a:schemeClr val="bg1"/>
                </a:solidFill>
              </a:rPr>
              <a:t>some will turn away from the true faith; they will follow </a:t>
            </a:r>
            <a:r>
              <a:rPr lang="en-US" sz="3200" b="1" dirty="0" smtClean="0">
                <a:solidFill>
                  <a:srgbClr val="FFE89A"/>
                </a:solidFill>
              </a:rPr>
              <a:t>deceptive spirits and teachings that come from demons</a:t>
            </a:r>
            <a:r>
              <a:rPr lang="en-US" sz="3200" b="1" dirty="0" smtClean="0">
                <a:solidFill>
                  <a:schemeClr val="bg1"/>
                </a:solidFill>
              </a:rPr>
              <a:t>. -- 1 Timothy 4:1</a:t>
            </a:r>
          </a:p>
          <a:p>
            <a:endParaRPr lang="en-US" sz="3200" b="1" dirty="0">
              <a:solidFill>
                <a:schemeClr val="bg1"/>
              </a:solidFill>
            </a:endParaRPr>
          </a:p>
          <a:p>
            <a:r>
              <a:rPr lang="en-US" sz="3200" b="1" dirty="0" smtClean="0">
                <a:solidFill>
                  <a:schemeClr val="bg1"/>
                </a:solidFill>
              </a:rPr>
              <a:t>Watch out for people who </a:t>
            </a:r>
            <a:r>
              <a:rPr lang="en-US" sz="3200" b="1" dirty="0" smtClean="0">
                <a:solidFill>
                  <a:srgbClr val="FFE89A"/>
                </a:solidFill>
              </a:rPr>
              <a:t>cause divisions </a:t>
            </a:r>
            <a:r>
              <a:rPr lang="en-US" sz="3200" b="1" dirty="0" smtClean="0">
                <a:solidFill>
                  <a:schemeClr val="bg1"/>
                </a:solidFill>
              </a:rPr>
              <a:t>and upset people’s faith</a:t>
            </a:r>
            <a:r>
              <a:rPr lang="mr-IN" sz="3200" b="1" dirty="0" smtClean="0">
                <a:solidFill>
                  <a:schemeClr val="bg1"/>
                </a:solidFill>
              </a:rPr>
              <a:t>…</a:t>
            </a:r>
            <a:r>
              <a:rPr lang="en-US" sz="3200" b="1" dirty="0" smtClean="0">
                <a:solidFill>
                  <a:schemeClr val="bg1"/>
                </a:solidFill>
              </a:rPr>
              <a:t>be wise in doing right and to stay innocent of any wrong</a:t>
            </a:r>
            <a:r>
              <a:rPr lang="mr-IN" sz="3200" b="1" dirty="0" smtClean="0">
                <a:solidFill>
                  <a:schemeClr val="bg1"/>
                </a:solidFill>
              </a:rPr>
              <a:t>…</a:t>
            </a:r>
            <a:r>
              <a:rPr lang="en-US" sz="3200" b="1" dirty="0" smtClean="0">
                <a:solidFill>
                  <a:schemeClr val="bg1"/>
                </a:solidFill>
              </a:rPr>
              <a:t>.The </a:t>
            </a:r>
            <a:r>
              <a:rPr lang="en-US" sz="3200" b="1" dirty="0" smtClean="0">
                <a:solidFill>
                  <a:srgbClr val="FFE89A"/>
                </a:solidFill>
              </a:rPr>
              <a:t>God of peace will soon crush Satan under your feet</a:t>
            </a:r>
            <a:r>
              <a:rPr lang="en-US" sz="3200" b="1" dirty="0" smtClean="0">
                <a:solidFill>
                  <a:schemeClr val="bg1"/>
                </a:solidFill>
              </a:rPr>
              <a:t>. </a:t>
            </a:r>
            <a:r>
              <a:rPr lang="mr-IN" sz="3200" b="1" dirty="0" smtClean="0">
                <a:solidFill>
                  <a:schemeClr val="bg1"/>
                </a:solidFill>
              </a:rPr>
              <a:t>–</a:t>
            </a:r>
            <a:r>
              <a:rPr lang="en-US" sz="3200" b="1" dirty="0" smtClean="0">
                <a:solidFill>
                  <a:schemeClr val="bg1"/>
                </a:solidFill>
              </a:rPr>
              <a:t> </a:t>
            </a:r>
            <a:r>
              <a:rPr lang="hr-HR" sz="3200" b="1" dirty="0" smtClean="0">
                <a:solidFill>
                  <a:schemeClr val="bg1"/>
                </a:solidFill>
              </a:rPr>
              <a:t>Rom. </a:t>
            </a:r>
            <a:r>
              <a:rPr lang="hr-HR" sz="3200" b="1" smtClean="0">
                <a:solidFill>
                  <a:schemeClr val="bg1"/>
                </a:solidFill>
              </a:rPr>
              <a:t>16:17-20</a:t>
            </a:r>
            <a:endParaRPr lang="en-US" sz="3200" b="1" dirty="0">
              <a:solidFill>
                <a:schemeClr val="bg1"/>
              </a:solidFill>
            </a:endParaRPr>
          </a:p>
        </p:txBody>
      </p:sp>
    </p:spTree>
    <p:extLst>
      <p:ext uri="{BB962C8B-B14F-4D97-AF65-F5344CB8AC3E}">
        <p14:creationId xmlns:p14="http://schemas.microsoft.com/office/powerpoint/2010/main" val="16394249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589"/>
            <a:ext cx="10515600" cy="1200149"/>
          </a:xfrm>
        </p:spPr>
        <p:txBody>
          <a:bodyPr>
            <a:normAutofit/>
          </a:bodyPr>
          <a:lstStyle/>
          <a:p>
            <a:pPr algn="ctr"/>
            <a:r>
              <a:rPr lang="en-US" sz="7200" b="1" u="sng" dirty="0" smtClean="0">
                <a:solidFill>
                  <a:schemeClr val="bg1"/>
                </a:solidFill>
              </a:rPr>
              <a:t>2 Corinthians 10:3-5</a:t>
            </a:r>
            <a:endParaRPr lang="en-US" sz="7200" b="1" u="sng" dirty="0">
              <a:solidFill>
                <a:schemeClr val="bg1"/>
              </a:solidFill>
            </a:endParaRPr>
          </a:p>
        </p:txBody>
      </p:sp>
      <p:sp>
        <p:nvSpPr>
          <p:cNvPr id="3" name="Content Placeholder 2"/>
          <p:cNvSpPr>
            <a:spLocks noGrp="1"/>
          </p:cNvSpPr>
          <p:nvPr>
            <p:ph idx="1"/>
          </p:nvPr>
        </p:nvSpPr>
        <p:spPr>
          <a:xfrm>
            <a:off x="342900" y="1228725"/>
            <a:ext cx="11615738" cy="4948238"/>
          </a:xfrm>
        </p:spPr>
        <p:txBody>
          <a:bodyPr>
            <a:noAutofit/>
          </a:bodyPr>
          <a:lstStyle/>
          <a:p>
            <a:pPr marL="0" indent="0">
              <a:buNone/>
            </a:pPr>
            <a:r>
              <a:rPr lang="en-US" sz="4800" b="1" dirty="0" smtClean="0">
                <a:solidFill>
                  <a:schemeClr val="bg1"/>
                </a:solidFill>
              </a:rPr>
              <a:t>We are human, but we don’t wage war as humans do. We use God’s mighty weapons, not worldly weapons, to knock down the strongholds of human reasoning and to destroy false arguments. We destroy every proud obstacle that keeps people from knowing God. We capture their rebellious thoughts and teach them to obey Christ.</a:t>
            </a:r>
            <a:endParaRPr lang="en-US" sz="4800" b="1" dirty="0">
              <a:solidFill>
                <a:schemeClr val="bg1"/>
              </a:solidFill>
            </a:endParaRPr>
          </a:p>
        </p:txBody>
      </p:sp>
    </p:spTree>
    <p:extLst>
      <p:ext uri="{BB962C8B-B14F-4D97-AF65-F5344CB8AC3E}">
        <p14:creationId xmlns:p14="http://schemas.microsoft.com/office/powerpoint/2010/main" val="15999436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solidFill>
                  <a:srgbClr val="99EFF0"/>
                </a:solidFill>
              </a:rPr>
              <a:t>USS </a:t>
            </a:r>
            <a:r>
              <a:rPr lang="en-US" sz="7200" b="1" i="1" dirty="0" smtClean="0">
                <a:solidFill>
                  <a:srgbClr val="99EFF0"/>
                </a:solidFill>
              </a:rPr>
              <a:t>Thresher</a:t>
            </a:r>
            <a:r>
              <a:rPr lang="en-US" sz="7200" b="1" dirty="0" smtClean="0">
                <a:solidFill>
                  <a:srgbClr val="99EFF0"/>
                </a:solidFill>
              </a:rPr>
              <a:t> (1963)</a:t>
            </a:r>
            <a:endParaRPr lang="en-US" sz="7200" b="1" dirty="0">
              <a:solidFill>
                <a:srgbClr val="99EFF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1528763"/>
            <a:ext cx="6672263" cy="4986337"/>
          </a:xfrm>
        </p:spPr>
      </p:pic>
    </p:spTree>
    <p:extLst>
      <p:ext uri="{BB962C8B-B14F-4D97-AF65-F5344CB8AC3E}">
        <p14:creationId xmlns:p14="http://schemas.microsoft.com/office/powerpoint/2010/main" val="16549297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8663" y="1071563"/>
            <a:ext cx="10758487" cy="5186361"/>
          </a:xfrm>
        </p:spPr>
      </p:pic>
    </p:spTree>
    <p:extLst>
      <p:ext uri="{BB962C8B-B14F-4D97-AF65-F5344CB8AC3E}">
        <p14:creationId xmlns:p14="http://schemas.microsoft.com/office/powerpoint/2010/main" val="17106528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100133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7176"/>
            <a:ext cx="10515600" cy="1085850"/>
          </a:xfrm>
        </p:spPr>
        <p:txBody>
          <a:bodyPr>
            <a:normAutofit/>
          </a:bodyPr>
          <a:lstStyle/>
          <a:p>
            <a:pPr algn="ctr"/>
            <a:r>
              <a:rPr lang="en-US" sz="7200" b="1" u="sng" dirty="0" smtClean="0">
                <a:solidFill>
                  <a:schemeClr val="bg1"/>
                </a:solidFill>
              </a:rPr>
              <a:t>Psalm 110:1</a:t>
            </a:r>
            <a:endParaRPr lang="en-US" sz="7200" b="1" u="sng" dirty="0">
              <a:solidFill>
                <a:schemeClr val="bg1"/>
              </a:solidFill>
            </a:endParaRPr>
          </a:p>
        </p:txBody>
      </p:sp>
      <p:sp>
        <p:nvSpPr>
          <p:cNvPr id="3" name="Content Placeholder 2"/>
          <p:cNvSpPr>
            <a:spLocks noGrp="1"/>
          </p:cNvSpPr>
          <p:nvPr>
            <p:ph idx="1"/>
          </p:nvPr>
        </p:nvSpPr>
        <p:spPr>
          <a:xfrm>
            <a:off x="471489" y="1343026"/>
            <a:ext cx="11387136" cy="5157787"/>
          </a:xfrm>
        </p:spPr>
        <p:txBody>
          <a:bodyPr>
            <a:noAutofit/>
          </a:bodyPr>
          <a:lstStyle/>
          <a:p>
            <a:pPr marL="0" lvl="0" indent="0">
              <a:lnSpc>
                <a:spcPct val="100000"/>
              </a:lnSpc>
              <a:spcBef>
                <a:spcPts val="0"/>
              </a:spcBef>
              <a:buNone/>
            </a:pPr>
            <a:r>
              <a:rPr lang="en-US" sz="4800" b="1" dirty="0" smtClean="0">
                <a:solidFill>
                  <a:schemeClr val="bg1"/>
                </a:solidFill>
              </a:rPr>
              <a:t>The Lord said to my Lord,    </a:t>
            </a:r>
          </a:p>
          <a:p>
            <a:pPr marL="0" lvl="0" indent="0">
              <a:lnSpc>
                <a:spcPct val="100000"/>
              </a:lnSpc>
              <a:spcBef>
                <a:spcPts val="0"/>
              </a:spcBef>
              <a:buNone/>
            </a:pPr>
            <a:r>
              <a:rPr lang="en-US" sz="4800" b="1" dirty="0" smtClean="0">
                <a:solidFill>
                  <a:schemeClr val="bg1"/>
                </a:solidFill>
              </a:rPr>
              <a:t>“Sit in the place of honor at my right hand</a:t>
            </a:r>
          </a:p>
          <a:p>
            <a:pPr marL="0" lvl="0" indent="0">
              <a:lnSpc>
                <a:spcPct val="100000"/>
              </a:lnSpc>
              <a:spcBef>
                <a:spcPts val="0"/>
              </a:spcBef>
              <a:buNone/>
            </a:pPr>
            <a:r>
              <a:rPr lang="en-US" sz="4800" b="1" dirty="0" smtClean="0">
                <a:solidFill>
                  <a:schemeClr val="bg1"/>
                </a:solidFill>
              </a:rPr>
              <a:t>until I humble your enemies,    </a:t>
            </a:r>
          </a:p>
          <a:p>
            <a:pPr marL="0" lvl="0" indent="0">
              <a:lnSpc>
                <a:spcPct val="100000"/>
              </a:lnSpc>
              <a:spcBef>
                <a:spcPts val="0"/>
              </a:spcBef>
              <a:buNone/>
            </a:pPr>
            <a:r>
              <a:rPr lang="en-US" sz="4800" b="1" dirty="0" smtClean="0">
                <a:solidFill>
                  <a:schemeClr val="bg1"/>
                </a:solidFill>
              </a:rPr>
              <a:t>making them a footstool under your feet.”</a:t>
            </a:r>
            <a:endParaRPr lang="en-US" sz="4800" b="1" dirty="0">
              <a:solidFill>
                <a:schemeClr val="bg1"/>
              </a:solidFill>
            </a:endParaRPr>
          </a:p>
        </p:txBody>
      </p:sp>
    </p:spTree>
    <p:extLst>
      <p:ext uri="{BB962C8B-B14F-4D97-AF65-F5344CB8AC3E}">
        <p14:creationId xmlns:p14="http://schemas.microsoft.com/office/powerpoint/2010/main" val="1953391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11439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smtClean="0">
                <a:solidFill>
                  <a:schemeClr val="bg1"/>
                </a:solidFill>
              </a:rPr>
              <a:t>Ephesians 6:17</a:t>
            </a:r>
            <a:endParaRPr lang="en-US" sz="8000" b="1" u="sng" dirty="0">
              <a:solidFill>
                <a:schemeClr val="bg1"/>
              </a:solidFill>
            </a:endParaRPr>
          </a:p>
        </p:txBody>
      </p:sp>
      <p:sp>
        <p:nvSpPr>
          <p:cNvPr id="3" name="Content Placeholder 2"/>
          <p:cNvSpPr>
            <a:spLocks noGrp="1"/>
          </p:cNvSpPr>
          <p:nvPr>
            <p:ph idx="1"/>
          </p:nvPr>
        </p:nvSpPr>
        <p:spPr>
          <a:xfrm>
            <a:off x="400050" y="1825625"/>
            <a:ext cx="11444288" cy="4351338"/>
          </a:xfrm>
        </p:spPr>
        <p:txBody>
          <a:bodyPr>
            <a:normAutofit/>
          </a:bodyPr>
          <a:lstStyle/>
          <a:p>
            <a:pPr marL="0" indent="0">
              <a:buNone/>
            </a:pPr>
            <a:r>
              <a:rPr lang="en-US" sz="6000" b="1" dirty="0" smtClean="0">
                <a:solidFill>
                  <a:schemeClr val="bg1"/>
                </a:solidFill>
              </a:rPr>
              <a:t>Put on salvation as your helmet, and take the sword of the Spirit, which is the word of God.</a:t>
            </a:r>
            <a:endParaRPr lang="en-US" sz="6000" b="1" dirty="0">
              <a:solidFill>
                <a:schemeClr val="bg1"/>
              </a:solidFill>
            </a:endParaRPr>
          </a:p>
        </p:txBody>
      </p:sp>
    </p:spTree>
    <p:extLst>
      <p:ext uri="{BB962C8B-B14F-4D97-AF65-F5344CB8AC3E}">
        <p14:creationId xmlns:p14="http://schemas.microsoft.com/office/powerpoint/2010/main" val="2194953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smtClean="0">
                <a:solidFill>
                  <a:schemeClr val="bg1"/>
                </a:solidFill>
              </a:rPr>
              <a:t>Ephesians 6:18</a:t>
            </a:r>
            <a:endParaRPr lang="en-US" sz="8000" b="1" u="sng" dirty="0">
              <a:solidFill>
                <a:schemeClr val="bg1"/>
              </a:solidFill>
            </a:endParaRPr>
          </a:p>
        </p:txBody>
      </p:sp>
      <p:sp>
        <p:nvSpPr>
          <p:cNvPr id="3" name="Content Placeholder 2"/>
          <p:cNvSpPr>
            <a:spLocks noGrp="1"/>
          </p:cNvSpPr>
          <p:nvPr>
            <p:ph idx="1"/>
          </p:nvPr>
        </p:nvSpPr>
        <p:spPr>
          <a:xfrm>
            <a:off x="442913" y="1825625"/>
            <a:ext cx="11458575" cy="4351338"/>
          </a:xfrm>
        </p:spPr>
        <p:txBody>
          <a:bodyPr/>
          <a:lstStyle/>
          <a:p>
            <a:pPr marL="0" indent="0">
              <a:buNone/>
            </a:pPr>
            <a:r>
              <a:rPr lang="en-US" sz="5400" b="1" dirty="0" smtClean="0">
                <a:solidFill>
                  <a:schemeClr val="bg1"/>
                </a:solidFill>
              </a:rPr>
              <a:t>Pray in the Spirit at all times and on every occasion. Stay alert and be persistent in your prayers for all believers everywhere.</a:t>
            </a:r>
            <a:endParaRPr lang="en-US" dirty="0">
              <a:solidFill>
                <a:schemeClr val="bg1"/>
              </a:solidFill>
            </a:endParaRPr>
          </a:p>
        </p:txBody>
      </p:sp>
    </p:spTree>
    <p:extLst>
      <p:ext uri="{BB962C8B-B14F-4D97-AF65-F5344CB8AC3E}">
        <p14:creationId xmlns:p14="http://schemas.microsoft.com/office/powerpoint/2010/main" val="18295642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866463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smtClean="0">
                <a:solidFill>
                  <a:schemeClr val="bg1"/>
                </a:solidFill>
              </a:rPr>
              <a:t>Ephesians 6:12</a:t>
            </a:r>
            <a:endParaRPr lang="en-US" sz="8000" b="1" u="sng" dirty="0">
              <a:solidFill>
                <a:schemeClr val="bg1"/>
              </a:solidFill>
            </a:endParaRPr>
          </a:p>
        </p:txBody>
      </p:sp>
      <p:sp>
        <p:nvSpPr>
          <p:cNvPr id="3" name="Content Placeholder 2"/>
          <p:cNvSpPr>
            <a:spLocks noGrp="1"/>
          </p:cNvSpPr>
          <p:nvPr>
            <p:ph idx="1"/>
          </p:nvPr>
        </p:nvSpPr>
        <p:spPr>
          <a:xfrm>
            <a:off x="342901" y="1825625"/>
            <a:ext cx="11587162" cy="4546600"/>
          </a:xfrm>
        </p:spPr>
        <p:txBody>
          <a:bodyPr>
            <a:noAutofit/>
          </a:bodyPr>
          <a:lstStyle/>
          <a:p>
            <a:pPr marL="0" indent="0">
              <a:buNone/>
            </a:pPr>
            <a:r>
              <a:rPr lang="en-US" sz="5400" b="1" dirty="0" smtClean="0">
                <a:solidFill>
                  <a:schemeClr val="bg1"/>
                </a:solidFill>
              </a:rPr>
              <a:t>For we are not fighting against flesh-and-blood enemies, but against evil rulers and authorities of the unseen world, against mighty powers in this dark world, and against evil spirits in the heavenly places.</a:t>
            </a:r>
            <a:endParaRPr lang="en-US" sz="5400" b="1" dirty="0">
              <a:solidFill>
                <a:schemeClr val="bg1"/>
              </a:solidFill>
            </a:endParaRPr>
          </a:p>
        </p:txBody>
      </p:sp>
    </p:spTree>
    <p:extLst>
      <p:ext uri="{BB962C8B-B14F-4D97-AF65-F5344CB8AC3E}">
        <p14:creationId xmlns:p14="http://schemas.microsoft.com/office/powerpoint/2010/main" val="18149373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65125"/>
            <a:ext cx="11587163" cy="2720975"/>
          </a:xfrm>
        </p:spPr>
        <p:txBody>
          <a:bodyPr>
            <a:noAutofit/>
          </a:bodyPr>
          <a:lstStyle/>
          <a:p>
            <a:pPr algn="ctr"/>
            <a:r>
              <a:rPr lang="en-US" sz="8000" b="1" i="1" dirty="0" smtClean="0">
                <a:solidFill>
                  <a:srgbClr val="FFFF00"/>
                </a:solidFill>
              </a:rPr>
              <a:t>With the Armor of God</a:t>
            </a:r>
            <a:r>
              <a:rPr lang="mr-IN" sz="8000" b="1" i="1" dirty="0" smtClean="0">
                <a:solidFill>
                  <a:srgbClr val="FFFF00"/>
                </a:solidFill>
              </a:rPr>
              <a:t>…</a:t>
            </a:r>
            <a:endParaRPr lang="en-US" sz="8000" b="1" i="1" dirty="0">
              <a:solidFill>
                <a:srgbClr val="FFFF00"/>
              </a:solidFill>
            </a:endParaRPr>
          </a:p>
        </p:txBody>
      </p:sp>
      <p:sp>
        <p:nvSpPr>
          <p:cNvPr id="3" name="Content Placeholder 2"/>
          <p:cNvSpPr>
            <a:spLocks noGrp="1"/>
          </p:cNvSpPr>
          <p:nvPr>
            <p:ph idx="1"/>
          </p:nvPr>
        </p:nvSpPr>
        <p:spPr>
          <a:xfrm>
            <a:off x="1" y="2786063"/>
            <a:ext cx="12192000" cy="3390900"/>
          </a:xfrm>
        </p:spPr>
        <p:txBody>
          <a:bodyPr>
            <a:normAutofit/>
          </a:bodyPr>
          <a:lstStyle/>
          <a:p>
            <a:pPr marL="0" indent="0" algn="ctr">
              <a:buNone/>
            </a:pPr>
            <a:r>
              <a:rPr lang="en-US" sz="8000" b="1" dirty="0" smtClean="0">
                <a:solidFill>
                  <a:srgbClr val="FFE89A"/>
                </a:solidFill>
              </a:rPr>
              <a:t>We battle for His Kingdom.</a:t>
            </a:r>
            <a:endParaRPr lang="en-US" sz="8000" b="1" dirty="0">
              <a:solidFill>
                <a:srgbClr val="FFE89A"/>
              </a:solidFill>
            </a:endParaRPr>
          </a:p>
        </p:txBody>
      </p:sp>
    </p:spTree>
    <p:extLst>
      <p:ext uri="{BB962C8B-B14F-4D97-AF65-F5344CB8AC3E}">
        <p14:creationId xmlns:p14="http://schemas.microsoft.com/office/powerpoint/2010/main" val="7947060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0039" y="1"/>
            <a:ext cx="11744324" cy="6415088"/>
          </a:xfrm>
        </p:spPr>
        <p:txBody>
          <a:bodyPr>
            <a:noAutofit/>
          </a:bodyPr>
          <a:lstStyle/>
          <a:p>
            <a:r>
              <a:rPr lang="en-US" sz="4400" b="1" dirty="0" smtClean="0">
                <a:solidFill>
                  <a:schemeClr val="bg1"/>
                </a:solidFill>
              </a:rPr>
              <a:t>The time for judging this world has come, when Satan, </a:t>
            </a:r>
            <a:r>
              <a:rPr lang="en-US" sz="4400" b="1" dirty="0" smtClean="0">
                <a:solidFill>
                  <a:srgbClr val="FFE89A"/>
                </a:solidFill>
              </a:rPr>
              <a:t>the ruler of this world</a:t>
            </a:r>
            <a:r>
              <a:rPr lang="en-US" sz="4400" b="1" dirty="0" smtClean="0">
                <a:solidFill>
                  <a:schemeClr val="bg1"/>
                </a:solidFill>
              </a:rPr>
              <a:t>, will be cast out.     -- John 12:31</a:t>
            </a:r>
          </a:p>
          <a:p>
            <a:endParaRPr lang="en-US" sz="4400" b="1" dirty="0" smtClean="0">
              <a:solidFill>
                <a:schemeClr val="bg1"/>
              </a:solidFill>
            </a:endParaRPr>
          </a:p>
          <a:p>
            <a:r>
              <a:rPr lang="en-US" sz="4400" b="1" dirty="0" smtClean="0">
                <a:solidFill>
                  <a:schemeClr val="bg1"/>
                </a:solidFill>
              </a:rPr>
              <a:t>“I don’t have much more time to talk to you, because </a:t>
            </a:r>
            <a:r>
              <a:rPr lang="en-US" sz="4400" b="1" dirty="0" smtClean="0">
                <a:solidFill>
                  <a:srgbClr val="FFE89A"/>
                </a:solidFill>
              </a:rPr>
              <a:t>the ruler of this world </a:t>
            </a:r>
            <a:r>
              <a:rPr lang="en-US" sz="4400" b="1" dirty="0" smtClean="0">
                <a:solidFill>
                  <a:schemeClr val="bg1"/>
                </a:solidFill>
              </a:rPr>
              <a:t>approaches. He has no power over me</a:t>
            </a:r>
            <a:r>
              <a:rPr lang="mr-IN" sz="4400" b="1" dirty="0" smtClean="0">
                <a:solidFill>
                  <a:schemeClr val="bg1"/>
                </a:solidFill>
              </a:rPr>
              <a:t>…</a:t>
            </a:r>
            <a:r>
              <a:rPr lang="en-US" sz="4400" b="1" dirty="0" smtClean="0">
                <a:solidFill>
                  <a:schemeClr val="bg1"/>
                </a:solidFill>
              </a:rPr>
              <a:t> -- John 14:30</a:t>
            </a:r>
          </a:p>
          <a:p>
            <a:endParaRPr lang="en-US" sz="4400" b="1" dirty="0" smtClean="0">
              <a:solidFill>
                <a:schemeClr val="bg1"/>
              </a:solidFill>
            </a:endParaRPr>
          </a:p>
          <a:p>
            <a:r>
              <a:rPr lang="en-US" sz="4400" b="1" dirty="0" smtClean="0">
                <a:solidFill>
                  <a:schemeClr val="bg1"/>
                </a:solidFill>
              </a:rPr>
              <a:t>Judgment will come because </a:t>
            </a:r>
            <a:r>
              <a:rPr lang="en-US" sz="4400" b="1" dirty="0" smtClean="0">
                <a:solidFill>
                  <a:srgbClr val="FFE89A"/>
                </a:solidFill>
              </a:rPr>
              <a:t>the ruler of this world</a:t>
            </a:r>
            <a:r>
              <a:rPr lang="en-US" sz="4400" b="1" dirty="0" smtClean="0">
                <a:solidFill>
                  <a:schemeClr val="bg1"/>
                </a:solidFill>
              </a:rPr>
              <a:t> has already been judged. </a:t>
            </a:r>
            <a:r>
              <a:rPr lang="mr-IN" sz="4400" b="1" dirty="0" smtClean="0">
                <a:solidFill>
                  <a:schemeClr val="bg1"/>
                </a:solidFill>
              </a:rPr>
              <a:t>–</a:t>
            </a:r>
            <a:r>
              <a:rPr lang="en-US" sz="4400" b="1" dirty="0" smtClean="0">
                <a:solidFill>
                  <a:schemeClr val="bg1"/>
                </a:solidFill>
              </a:rPr>
              <a:t> John 16:11</a:t>
            </a:r>
            <a:endParaRPr lang="en-US" sz="4400" b="1" dirty="0">
              <a:solidFill>
                <a:schemeClr val="bg1"/>
              </a:solidFill>
            </a:endParaRPr>
          </a:p>
        </p:txBody>
      </p:sp>
    </p:spTree>
    <p:extLst>
      <p:ext uri="{BB962C8B-B14F-4D97-AF65-F5344CB8AC3E}">
        <p14:creationId xmlns:p14="http://schemas.microsoft.com/office/powerpoint/2010/main" val="14233278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smtClean="0">
                <a:solidFill>
                  <a:schemeClr val="bg1"/>
                </a:solidFill>
              </a:rPr>
              <a:t>Luke 4:5-6</a:t>
            </a:r>
            <a:endParaRPr lang="en-US" sz="8000" b="1" u="sng" dirty="0">
              <a:solidFill>
                <a:schemeClr val="bg1"/>
              </a:solidFill>
            </a:endParaRPr>
          </a:p>
        </p:txBody>
      </p:sp>
      <p:sp>
        <p:nvSpPr>
          <p:cNvPr id="3" name="Content Placeholder 2"/>
          <p:cNvSpPr>
            <a:spLocks noGrp="1"/>
          </p:cNvSpPr>
          <p:nvPr>
            <p:ph idx="1"/>
          </p:nvPr>
        </p:nvSpPr>
        <p:spPr>
          <a:xfrm>
            <a:off x="500063" y="1825625"/>
            <a:ext cx="11387137" cy="4351338"/>
          </a:xfrm>
        </p:spPr>
        <p:txBody>
          <a:bodyPr>
            <a:normAutofit/>
          </a:bodyPr>
          <a:lstStyle/>
          <a:p>
            <a:pPr marL="0" indent="0">
              <a:buNone/>
            </a:pPr>
            <a:r>
              <a:rPr lang="en-US" sz="4800" b="1" dirty="0" smtClean="0">
                <a:solidFill>
                  <a:schemeClr val="bg1"/>
                </a:solidFill>
              </a:rPr>
              <a:t>Then the devil took him up and revealed to him all the kingdoms of the world in a moment of time. “I will give you the glory of these kingdoms and authority over them,” the devil said, “because they are mine to give to anyone I please.</a:t>
            </a:r>
            <a:endParaRPr lang="en-US" sz="4800" b="1" dirty="0">
              <a:solidFill>
                <a:schemeClr val="bg1"/>
              </a:solidFill>
            </a:endParaRPr>
          </a:p>
        </p:txBody>
      </p:sp>
    </p:spTree>
    <p:extLst>
      <p:ext uri="{BB962C8B-B14F-4D97-AF65-F5344CB8AC3E}">
        <p14:creationId xmlns:p14="http://schemas.microsoft.com/office/powerpoint/2010/main" val="13294333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965</Words>
  <Application>Microsoft Macintosh PowerPoint</Application>
  <PresentationFormat>Widescreen</PresentationFormat>
  <Paragraphs>52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Calibri Light</vt:lpstr>
      <vt:lpstr>Mangal</vt:lpstr>
      <vt:lpstr>Arial</vt:lpstr>
      <vt:lpstr>Office Theme</vt:lpstr>
      <vt:lpstr>PowerPoint Presentation</vt:lpstr>
      <vt:lpstr>PowerPoint Presentation</vt:lpstr>
      <vt:lpstr>Ephesians 6:17</vt:lpstr>
      <vt:lpstr>Ephesians 6:18</vt:lpstr>
      <vt:lpstr>PowerPoint Presentation</vt:lpstr>
      <vt:lpstr>Ephesians 6:12</vt:lpstr>
      <vt:lpstr>With the Armor of God…</vt:lpstr>
      <vt:lpstr>PowerPoint Presentation</vt:lpstr>
      <vt:lpstr>Luke 4:5-6</vt:lpstr>
      <vt:lpstr>PowerPoint Presentation</vt:lpstr>
      <vt:lpstr>PowerPoint Presentation</vt:lpstr>
      <vt:lpstr>Mark 3:26-27</vt:lpstr>
      <vt:lpstr>1 Peter 3:19, 22</vt:lpstr>
      <vt:lpstr>PowerPoint Presentation</vt:lpstr>
      <vt:lpstr>PowerPoint Presentation</vt:lpstr>
      <vt:lpstr>With the Armor of God…</vt:lpstr>
      <vt:lpstr>PowerPoint Presentation</vt:lpstr>
      <vt:lpstr>PowerPoint Presentation</vt:lpstr>
      <vt:lpstr>PowerPoint Presentation</vt:lpstr>
      <vt:lpstr>Ephesians 6:19-20</vt:lpstr>
      <vt:lpstr>With the Armor of God…</vt:lpstr>
      <vt:lpstr>Matthew 16:18-19</vt:lpstr>
      <vt:lpstr>PowerPoint Presentation</vt:lpstr>
      <vt:lpstr>2 Corinthians 10:3-5</vt:lpstr>
      <vt:lpstr>USS Thresher (1963)</vt:lpstr>
      <vt:lpstr>PowerPoint Presentation</vt:lpstr>
      <vt:lpstr>PowerPoint Presentation</vt:lpstr>
      <vt:lpstr>Psalm 110:1</vt:lpstr>
      <vt:lpstr>PowerPoint Presentation</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Jim Barnette</cp:lastModifiedBy>
  <cp:revision>22</cp:revision>
  <cp:lastPrinted>2017-09-30T23:58:06Z</cp:lastPrinted>
  <dcterms:created xsi:type="dcterms:W3CDTF">2017-09-30T19:58:09Z</dcterms:created>
  <dcterms:modified xsi:type="dcterms:W3CDTF">2017-10-01T01:24:23Z</dcterms:modified>
</cp:coreProperties>
</file>