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6" r:id="rId9"/>
    <p:sldId id="267" r:id="rId10"/>
    <p:sldId id="270" r:id="rId11"/>
    <p:sldId id="271" r:id="rId12"/>
    <p:sldId id="272" r:id="rId13"/>
    <p:sldId id="273" r:id="rId14"/>
    <p:sldId id="268" r:id="rId15"/>
    <p:sldId id="269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clrMru>
    <a:srgbClr val="58E0F1"/>
    <a:srgbClr val="8CF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9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34B9D-FFC1-AE40-864E-7CC75743489F}" type="datetimeFigureOut">
              <a:rPr lang="en-US" smtClean="0"/>
              <a:t>5/27/17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81740-C4F6-5943-A413-D8B7CE056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47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5/27/17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28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u="sng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1 John 1:8</a:t>
            </a:r>
            <a:endParaRPr lang="en-US" sz="7200" b="1" u="sng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5" y="1600200"/>
            <a:ext cx="874485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If </a:t>
            </a:r>
            <a:r>
              <a:rPr lang="en-US" sz="54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we claim to be without sin, we deceive ourselves and the truth is not in us.</a:t>
            </a:r>
          </a:p>
        </p:txBody>
      </p:sp>
    </p:spTree>
    <p:extLst>
      <p:ext uri="{BB962C8B-B14F-4D97-AF65-F5344CB8AC3E}">
        <p14:creationId xmlns:p14="http://schemas.microsoft.com/office/powerpoint/2010/main" val="3382088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43" y="1161144"/>
            <a:ext cx="8871857" cy="49650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 smtClean="0"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"</a:t>
            </a:r>
            <a:r>
              <a:rPr lang="en-US" sz="5400" b="1" dirty="0"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Not only do incompetent people reach erroneous conclusions and make unfortunate choices, but their incompetence robs them of the ability to realize it." </a:t>
            </a:r>
          </a:p>
        </p:txBody>
      </p:sp>
    </p:spTree>
    <p:extLst>
      <p:ext uri="{BB962C8B-B14F-4D97-AF65-F5344CB8AC3E}">
        <p14:creationId xmlns:p14="http://schemas.microsoft.com/office/powerpoint/2010/main" val="1046061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571" y="816429"/>
            <a:ext cx="8762999" cy="53097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 smtClean="0"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“Not </a:t>
            </a:r>
            <a:r>
              <a:rPr lang="en-US" sz="5400" b="1" dirty="0"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only do some sinners reach erroneous conclusions and make unfortunate choices, but their sinfulness robs them of the ability to </a:t>
            </a:r>
            <a:endParaRPr lang="en-US" sz="5400" b="1" dirty="0" smtClean="0">
              <a:solidFill>
                <a:srgbClr val="FFFF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pPr marL="0" indent="0">
              <a:buNone/>
            </a:pPr>
            <a:r>
              <a:rPr lang="en-US" sz="5400" b="1" dirty="0" smtClean="0"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see </a:t>
            </a:r>
            <a:r>
              <a:rPr lang="en-US" sz="5400" b="1" dirty="0"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it.”</a:t>
            </a:r>
          </a:p>
        </p:txBody>
      </p:sp>
    </p:spTree>
    <p:extLst>
      <p:ext uri="{BB962C8B-B14F-4D97-AF65-F5344CB8AC3E}">
        <p14:creationId xmlns:p14="http://schemas.microsoft.com/office/powerpoint/2010/main" val="3033609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8CFF4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Agree with God about God.</a:t>
            </a:r>
            <a:endParaRPr lang="en-US" sz="7200" b="1" dirty="0">
              <a:solidFill>
                <a:srgbClr val="8CFF4F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8867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7857"/>
          </a:xfrm>
        </p:spPr>
        <p:txBody>
          <a:bodyPr>
            <a:normAutofit/>
          </a:bodyPr>
          <a:lstStyle/>
          <a:p>
            <a:r>
              <a:rPr lang="en-US" sz="5400" b="1" u="sng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1 John 1:9-10</a:t>
            </a:r>
            <a:endParaRPr lang="en-US" sz="5400" b="1" u="sng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43" y="997858"/>
            <a:ext cx="8690427" cy="56061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If we confess our sins, he is faithful and just and will forgive us our sins and purify us from all unrighteousness</a:t>
            </a:r>
            <a:r>
              <a:rPr lang="en-US" sz="48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. </a:t>
            </a:r>
            <a:r>
              <a:rPr lang="en-US" sz="48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If we claim we have not sinned, we make him out to be a liar and his word is not in us.</a:t>
            </a:r>
          </a:p>
          <a:p>
            <a:pPr marL="0" indent="0">
              <a:buNone/>
            </a:pPr>
            <a:endParaRPr lang="en-US" sz="4800" b="1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pPr marL="0" indent="0">
              <a:buNone/>
            </a:pPr>
            <a:endParaRPr lang="en-US" sz="4800" b="1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2409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5094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confess=con </a:t>
            </a:r>
            <a:r>
              <a:rPr lang="en-US" sz="5400" b="1" dirty="0" err="1"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fateri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=</a:t>
            </a:r>
          </a:p>
          <a:p>
            <a:pPr marL="0" indent="0">
              <a:buNone/>
            </a:pPr>
            <a:r>
              <a:rPr lang="en-US" sz="5400" b="1" dirty="0" smtClean="0"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“</a:t>
            </a:r>
            <a:r>
              <a:rPr lang="en-US" sz="5400" b="1" dirty="0"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to agree with, declare 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with” </a:t>
            </a:r>
            <a:endParaRPr lang="en-US" sz="5400" b="1" dirty="0">
              <a:solidFill>
                <a:srgbClr val="FFFF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6785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eat_united04__0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701" b="-6701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154417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5" y="0"/>
            <a:ext cx="8744856" cy="6858000"/>
          </a:xfrm>
        </p:spPr>
        <p:txBody>
          <a:bodyPr>
            <a:normAutofit fontScale="92500" lnSpcReduction="10000"/>
          </a:bodyPr>
          <a:lstStyle/>
          <a:p>
            <a:r>
              <a:rPr lang="en-US" sz="4800" b="1" dirty="0">
                <a:solidFill>
                  <a:srgbClr val="58E0F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“You carry on, we carry </a:t>
            </a:r>
            <a:r>
              <a:rPr lang="en-US" sz="4800" b="1" dirty="0" smtClean="0">
                <a:solidFill>
                  <a:srgbClr val="58E0F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off.”</a:t>
            </a:r>
            <a:endParaRPr lang="en-US" sz="4800" b="1" dirty="0">
              <a:solidFill>
                <a:srgbClr val="58E0F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r>
              <a:rPr lang="en-US" sz="4800" b="1" dirty="0">
                <a:solidFill>
                  <a:srgbClr val="58E0F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"Would you like a neck pillow? Or a neck brace?"</a:t>
            </a:r>
          </a:p>
          <a:p>
            <a:r>
              <a:rPr lang="en-US" sz="4800" b="1" dirty="0">
                <a:solidFill>
                  <a:srgbClr val="58E0F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"We overbook, but you pay the </a:t>
            </a:r>
            <a:r>
              <a:rPr lang="en-US" sz="4800" b="1" dirty="0" smtClean="0">
                <a:solidFill>
                  <a:srgbClr val="58E0F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price!"</a:t>
            </a:r>
            <a:endParaRPr lang="en-US" sz="4800" b="1" dirty="0">
              <a:solidFill>
                <a:srgbClr val="58E0F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r>
              <a:rPr lang="en-US" sz="4800" b="1" dirty="0">
                <a:solidFill>
                  <a:srgbClr val="58E0F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"We have Red Eye and Black Eye flights available!"</a:t>
            </a:r>
          </a:p>
          <a:p>
            <a:r>
              <a:rPr lang="en-US" sz="4800" b="1" dirty="0">
                <a:solidFill>
                  <a:srgbClr val="58E0F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"We put the hospital in hospitality."</a:t>
            </a:r>
          </a:p>
          <a:p>
            <a:r>
              <a:rPr lang="en-US" sz="4800" b="1" dirty="0">
                <a:solidFill>
                  <a:srgbClr val="58E0F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"You can run, but you can't fly."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792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1 John 1:9</a:t>
            </a:r>
            <a:endParaRPr lang="en-US" sz="6600" b="1" u="sng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1" y="1600200"/>
            <a:ext cx="874485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If </a:t>
            </a:r>
            <a:r>
              <a:rPr lang="en-US" sz="54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we confess our sins, he is faithful and just and will forgive us our sins and purify us from all unrighteousness. </a:t>
            </a:r>
            <a:endParaRPr lang="en-US" sz="5400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8100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1 John 1:10</a:t>
            </a:r>
            <a:endParaRPr lang="en-US" sz="6600" b="1" u="sng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43" y="1600200"/>
            <a:ext cx="8672285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If </a:t>
            </a:r>
            <a:r>
              <a:rPr lang="en-US" sz="54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we claim we have not sinned, we make him out to be a liar and his word is not in us.</a:t>
            </a:r>
          </a:p>
          <a:p>
            <a:pPr marL="0" indent="0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07556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1571"/>
            <a:ext cx="8229600" cy="516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0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“Walking in Faith” </a:t>
            </a:r>
          </a:p>
          <a:p>
            <a:pPr marL="0" indent="0" algn="ctr">
              <a:buNone/>
            </a:pPr>
            <a:r>
              <a:rPr lang="en-US" sz="80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1 John</a:t>
            </a:r>
            <a:endParaRPr lang="en-US" sz="8000" b="1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0760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Galatians 6:7</a:t>
            </a:r>
            <a:endParaRPr lang="en-US" sz="6600" b="1" u="sng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571" y="1417638"/>
            <a:ext cx="8726715" cy="4708525"/>
          </a:xfrm>
        </p:spPr>
        <p:txBody>
          <a:bodyPr/>
          <a:lstStyle/>
          <a:p>
            <a:pPr marL="0" indent="0">
              <a:buNone/>
            </a:pPr>
            <a:r>
              <a:rPr lang="en-US" sz="54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Do </a:t>
            </a:r>
            <a:r>
              <a:rPr lang="en-US" sz="54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not be deceived: God cannot be mocked. A man reaps what he sows.</a:t>
            </a:r>
          </a:p>
        </p:txBody>
      </p:sp>
    </p:spTree>
    <p:extLst>
      <p:ext uri="{BB962C8B-B14F-4D97-AF65-F5344CB8AC3E}">
        <p14:creationId xmlns:p14="http://schemas.microsoft.com/office/powerpoint/2010/main" val="3539314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solidFill>
                  <a:srgbClr val="8CFF4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Agree with God about The Beloved Son. </a:t>
            </a:r>
          </a:p>
        </p:txBody>
      </p:sp>
    </p:spTree>
    <p:extLst>
      <p:ext uri="{BB962C8B-B14F-4D97-AF65-F5344CB8AC3E}">
        <p14:creationId xmlns:p14="http://schemas.microsoft.com/office/powerpoint/2010/main" val="604799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0429"/>
          </a:xfrm>
        </p:spPr>
        <p:txBody>
          <a:bodyPr>
            <a:normAutofit/>
          </a:bodyPr>
          <a:lstStyle/>
          <a:p>
            <a:r>
              <a:rPr lang="en-US" sz="6000" b="1" u="sng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1 John 2:1-2</a:t>
            </a:r>
            <a:endParaRPr lang="en-US" sz="6000" b="1" u="sng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429" y="1070429"/>
            <a:ext cx="8817428" cy="57875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My dear children, I write this to you so that you will not sin. But if anybody does sin, we have an advocate with the Father—Jesus Christ, the Righteous One</a:t>
            </a:r>
            <a:r>
              <a:rPr lang="en-US" sz="44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. </a:t>
            </a:r>
            <a:r>
              <a:rPr lang="en-US" sz="44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He is the atoning sacrifice for our sins, and not only for ours but also for the sins of the whole world.</a:t>
            </a:r>
          </a:p>
        </p:txBody>
      </p:sp>
    </p:spTree>
    <p:extLst>
      <p:ext uri="{BB962C8B-B14F-4D97-AF65-F5344CB8AC3E}">
        <p14:creationId xmlns:p14="http://schemas.microsoft.com/office/powerpoint/2010/main" val="2708367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u="sng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John 14:16</a:t>
            </a:r>
            <a:endParaRPr lang="en-US" sz="7200" b="1" u="sng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4" y="1600200"/>
            <a:ext cx="8636000" cy="49856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…I </a:t>
            </a:r>
            <a:r>
              <a:rPr lang="en-US" sz="48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will ask the Father, and he will give you </a:t>
            </a:r>
            <a:r>
              <a:rPr lang="en-US" sz="4800" b="1" dirty="0">
                <a:solidFill>
                  <a:srgbClr val="8CFF4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another advocate </a:t>
            </a:r>
            <a:r>
              <a:rPr lang="en-US" sz="48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to help you and </a:t>
            </a:r>
            <a:r>
              <a:rPr lang="en-US" sz="4800" b="1" dirty="0">
                <a:solidFill>
                  <a:srgbClr val="8CFF4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be with </a:t>
            </a:r>
            <a:r>
              <a:rPr lang="en-US" sz="48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you </a:t>
            </a:r>
            <a:r>
              <a:rPr lang="en-US" sz="48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forever--the </a:t>
            </a:r>
            <a:r>
              <a:rPr lang="en-US" sz="48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Spirit of truth</a:t>
            </a:r>
            <a:r>
              <a:rPr lang="en-US" sz="48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.</a:t>
            </a:r>
            <a:endParaRPr lang="en-US" sz="4800" b="1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6000" b="1" i="1" dirty="0" err="1"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a</a:t>
            </a:r>
            <a:r>
              <a:rPr lang="en-US" sz="6000" b="1" i="1" dirty="0" err="1" smtClean="0"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llon</a:t>
            </a:r>
            <a:r>
              <a:rPr lang="en-US" sz="6000" b="1" i="1" dirty="0" smtClean="0"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en-US" sz="6000" b="1" i="1" dirty="0" err="1" smtClean="0"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paraklaton</a:t>
            </a:r>
            <a:r>
              <a:rPr lang="en-US" sz="60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</a:p>
          <a:p>
            <a:pPr marL="0" indent="0" algn="ctr">
              <a:buNone/>
            </a:pPr>
            <a:r>
              <a:rPr lang="en-US" sz="6000" b="1" i="1" dirty="0"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p</a:t>
            </a:r>
            <a:r>
              <a:rPr lang="en-US" sz="6000" b="1" i="1" dirty="0" smtClean="0"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ros ton</a:t>
            </a:r>
            <a:endParaRPr lang="en-US" sz="6000" b="1" i="1" dirty="0">
              <a:solidFill>
                <a:srgbClr val="FFFF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9762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8714"/>
            <a:ext cx="8432800" cy="55274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“</a:t>
            </a:r>
            <a:r>
              <a:rPr lang="en-US" sz="4800" b="1" dirty="0" err="1"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Stumblers</a:t>
            </a:r>
            <a:r>
              <a:rPr lang="en-US" sz="4800" b="1" dirty="0"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who when they fall stay down are a dime a dozen.  In fact, they’re useless.  But </a:t>
            </a:r>
            <a:r>
              <a:rPr lang="en-US" sz="4800" b="1" dirty="0" err="1"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stumblers</a:t>
            </a:r>
            <a:r>
              <a:rPr lang="en-US" sz="4800" b="1" dirty="0"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who when they fall down get back up—they are as rare as rubies.  In fact, they are priceless.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”   --Chuck </a:t>
            </a:r>
            <a:r>
              <a:rPr lang="en-US" sz="4800" b="1" dirty="0" err="1" smtClean="0"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Swindoll</a:t>
            </a:r>
            <a:endParaRPr lang="en-US" sz="4800" b="1" dirty="0">
              <a:solidFill>
                <a:srgbClr val="FFFF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3000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79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u="sng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1 John 1:7</a:t>
            </a:r>
            <a:endParaRPr lang="en-US" sz="7200" b="1" u="sng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600200"/>
            <a:ext cx="8636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…if we walk in the light, as he is in the light, we have fellowship with one another, and the blood of Jesus, his Son, purifies us from </a:t>
            </a:r>
            <a:r>
              <a:rPr lang="en-US" sz="54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all </a:t>
            </a:r>
            <a:r>
              <a:rPr lang="en-US" sz="54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sin.</a:t>
            </a:r>
          </a:p>
        </p:txBody>
      </p:sp>
    </p:spTree>
    <p:extLst>
      <p:ext uri="{BB962C8B-B14F-4D97-AF65-F5344CB8AC3E}">
        <p14:creationId xmlns:p14="http://schemas.microsoft.com/office/powerpoint/2010/main" val="104850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571" y="1600200"/>
            <a:ext cx="8781143" cy="4525963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8CFF4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Agree with God about a beloved son.</a:t>
            </a:r>
            <a:endParaRPr lang="en-US" sz="7200" b="1" dirty="0">
              <a:solidFill>
                <a:srgbClr val="8CFF4F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2254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hunder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750228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"/>
            <a:ext cx="8229600" cy="1197429"/>
          </a:xfrm>
        </p:spPr>
        <p:txBody>
          <a:bodyPr>
            <a:normAutofit/>
          </a:bodyPr>
          <a:lstStyle/>
          <a:p>
            <a:r>
              <a:rPr lang="en-US" sz="5400" b="1" u="sng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1 John 1:1-4 (1</a:t>
            </a:r>
            <a:r>
              <a:rPr lang="en-US" sz="5400" b="1" u="sng" baseline="300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st</a:t>
            </a:r>
            <a:r>
              <a:rPr lang="en-US" sz="5400" b="1" u="sng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person)</a:t>
            </a:r>
            <a:endParaRPr lang="en-US" sz="5400" b="1" u="sng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570" y="1197429"/>
            <a:ext cx="8944429" cy="56605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That which was from the beginning, which I have heard, which I have seen with my eyes, which I have looked at and my hands have touched—this I proclaim concerning the Word of life</a:t>
            </a:r>
            <a:r>
              <a:rPr lang="en-US" sz="40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. </a:t>
            </a:r>
            <a:r>
              <a:rPr lang="en-US" sz="40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The life appeared; I have seen it and testify to it, and I proclaim to you the eternal life, which was with the Father and has appeared to </a:t>
            </a:r>
            <a:r>
              <a:rPr lang="en-US" sz="40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me…. </a:t>
            </a:r>
            <a:endParaRPr lang="en-US" sz="4000" b="1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8832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9000"/>
            <a:ext cx="8229600" cy="5237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…I </a:t>
            </a:r>
            <a:r>
              <a:rPr lang="en-US" sz="48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proclaim to you what I have seen and heard, so that you also may have fellowship with me. And our fellowship is with the Father and with his Son, Jesus Christ. </a:t>
            </a:r>
            <a:r>
              <a:rPr lang="en-US" sz="48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I </a:t>
            </a:r>
            <a:r>
              <a:rPr lang="en-US" sz="48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write this to make our joy complete.</a:t>
            </a:r>
          </a:p>
          <a:p>
            <a:pPr marL="0" indent="0">
              <a:buNone/>
            </a:pPr>
            <a:endParaRPr lang="en-US" sz="4800" b="1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1249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999" y="1600200"/>
            <a:ext cx="8051801" cy="4525963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8CFF4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Agree with God about yourself.</a:t>
            </a:r>
            <a:endParaRPr lang="en-US" sz="7200" b="1" dirty="0">
              <a:solidFill>
                <a:srgbClr val="8CFF4F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2066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The </a:t>
            </a:r>
            <a:r>
              <a:rPr lang="en-US" sz="6000" b="1" dirty="0" err="1" smtClean="0"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Docetics</a:t>
            </a:r>
            <a:endParaRPr lang="en-US" sz="6000" b="1" dirty="0" smtClean="0">
              <a:solidFill>
                <a:srgbClr val="FFFF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r>
              <a:rPr lang="en-US" sz="6000" b="1" dirty="0" smtClean="0"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Denied the Incarnation</a:t>
            </a:r>
          </a:p>
          <a:p>
            <a:r>
              <a:rPr lang="en-US" sz="6000" b="1" dirty="0" smtClean="0"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Denied the reality of sin</a:t>
            </a:r>
            <a:endParaRPr lang="en-US" sz="6000" b="1" dirty="0">
              <a:solidFill>
                <a:srgbClr val="FFFF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9958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267</TotalTime>
  <Words>665</Words>
  <Application>Microsoft Macintosh PowerPoint</Application>
  <PresentationFormat>On-screen Show (4:3)</PresentationFormat>
  <Paragraphs>42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 Black </vt:lpstr>
      <vt:lpstr>PowerPoint Presentation</vt:lpstr>
      <vt:lpstr>PowerPoint Presentation</vt:lpstr>
      <vt:lpstr>1 John 1:7</vt:lpstr>
      <vt:lpstr>PowerPoint Presentation</vt:lpstr>
      <vt:lpstr>PowerPoint Presentation</vt:lpstr>
      <vt:lpstr>1 John 1:1-4 (1st person)</vt:lpstr>
      <vt:lpstr>PowerPoint Presentation</vt:lpstr>
      <vt:lpstr>PowerPoint Presentation</vt:lpstr>
      <vt:lpstr>PowerPoint Presentation</vt:lpstr>
      <vt:lpstr>1 John 1:8</vt:lpstr>
      <vt:lpstr>PowerPoint Presentation</vt:lpstr>
      <vt:lpstr>PowerPoint Presentation</vt:lpstr>
      <vt:lpstr>PowerPoint Presentation</vt:lpstr>
      <vt:lpstr>1 John 1:9-10</vt:lpstr>
      <vt:lpstr>PowerPoint Presentation</vt:lpstr>
      <vt:lpstr>PowerPoint Presentation</vt:lpstr>
      <vt:lpstr>PowerPoint Presentation</vt:lpstr>
      <vt:lpstr>1 John 1:9</vt:lpstr>
      <vt:lpstr>1 John 1:10</vt:lpstr>
      <vt:lpstr>Galatians 6:7</vt:lpstr>
      <vt:lpstr>PowerPoint Presentation</vt:lpstr>
      <vt:lpstr>1 John 2:1-2</vt:lpstr>
      <vt:lpstr>John 14:16</vt:lpstr>
      <vt:lpstr>PowerPoint Presentation</vt:lpstr>
      <vt:lpstr>PowerPoint Presentation</vt:lpstr>
    </vt:vector>
  </TitlesOfParts>
  <Company>Brookwood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Brookwood Baptist Church</dc:creator>
  <cp:lastModifiedBy>Brookwood Baptist Church</cp:lastModifiedBy>
  <cp:revision>16</cp:revision>
  <cp:lastPrinted>2017-05-27T21:36:15Z</cp:lastPrinted>
  <dcterms:created xsi:type="dcterms:W3CDTF">2017-05-27T17:20:57Z</dcterms:created>
  <dcterms:modified xsi:type="dcterms:W3CDTF">2017-05-27T21:48:32Z</dcterms:modified>
</cp:coreProperties>
</file>