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7" r:id="rId11"/>
    <p:sldId id="273" r:id="rId12"/>
    <p:sldId id="265" r:id="rId13"/>
    <p:sldId id="266" r:id="rId14"/>
    <p:sldId id="268" r:id="rId15"/>
    <p:sldId id="269" r:id="rId16"/>
    <p:sldId id="271" r:id="rId17"/>
    <p:sldId id="274" r:id="rId18"/>
    <p:sldId id="272"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599"/>
  </p:normalViewPr>
  <p:slideViewPr>
    <p:cSldViewPr snapToGrid="0" snapToObjects="1">
      <p:cViewPr varScale="1">
        <p:scale>
          <a:sx n="90" d="100"/>
          <a:sy n="90" d="100"/>
        </p:scale>
        <p:origin x="23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F69988-AFD2-0F4F-8972-5FBA8983B06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8CA4F0F-FBF5-C740-B562-0E034EE4FA4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EEBD2DA-7891-FA4B-9B24-9843E692208D}" type="datetimeFigureOut">
              <a:rPr lang="en-US" smtClean="0"/>
              <a:t>6/9/18</a:t>
            </a:fld>
            <a:endParaRPr lang="en-US"/>
          </a:p>
        </p:txBody>
      </p:sp>
      <p:sp>
        <p:nvSpPr>
          <p:cNvPr id="4" name="Footer Placeholder 3">
            <a:extLst>
              <a:ext uri="{FF2B5EF4-FFF2-40B4-BE49-F238E27FC236}">
                <a16:creationId xmlns:a16="http://schemas.microsoft.com/office/drawing/2014/main" id="{30A5DE13-3309-0B48-8101-122BF78E936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670FBF-8137-DF4F-9141-31091BCD8BD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72A7D4-458E-374C-AB55-7627D2C77CA3}" type="slidenum">
              <a:rPr lang="en-US" smtClean="0"/>
              <a:t>‹#›</a:t>
            </a:fld>
            <a:endParaRPr lang="en-US"/>
          </a:p>
        </p:txBody>
      </p:sp>
    </p:spTree>
    <p:extLst>
      <p:ext uri="{BB962C8B-B14F-4D97-AF65-F5344CB8AC3E}">
        <p14:creationId xmlns:p14="http://schemas.microsoft.com/office/powerpoint/2010/main" val="5028639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A8C4A-884D-6841-A47B-5D5B0FC99A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3EB130-972E-074D-A2B4-C3F4F59284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EC242E-6772-D94A-A066-397022A2CA60}"/>
              </a:ext>
            </a:extLst>
          </p:cNvPr>
          <p:cNvSpPr>
            <a:spLocks noGrp="1"/>
          </p:cNvSpPr>
          <p:nvPr>
            <p:ph type="dt" sz="half" idx="10"/>
          </p:nvPr>
        </p:nvSpPr>
        <p:spPr/>
        <p:txBody>
          <a:bodyPr/>
          <a:lstStyle/>
          <a:p>
            <a:fld id="{F06D9DF8-3E6E-2E4E-B955-D63C3B0FBDB6}" type="datetimeFigureOut">
              <a:rPr lang="en-US" smtClean="0"/>
              <a:t>6/8/18</a:t>
            </a:fld>
            <a:endParaRPr lang="en-US"/>
          </a:p>
        </p:txBody>
      </p:sp>
      <p:sp>
        <p:nvSpPr>
          <p:cNvPr id="5" name="Footer Placeholder 4">
            <a:extLst>
              <a:ext uri="{FF2B5EF4-FFF2-40B4-BE49-F238E27FC236}">
                <a16:creationId xmlns:a16="http://schemas.microsoft.com/office/drawing/2014/main" id="{E54B3C12-A65C-F64B-ACF0-ED117C7264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5DA0F2-3ED6-C849-B216-E69A0A07782C}"/>
              </a:ext>
            </a:extLst>
          </p:cNvPr>
          <p:cNvSpPr>
            <a:spLocks noGrp="1"/>
          </p:cNvSpPr>
          <p:nvPr>
            <p:ph type="sldNum" sz="quarter" idx="12"/>
          </p:nvPr>
        </p:nvSpPr>
        <p:spPr/>
        <p:txBody>
          <a:bodyPr/>
          <a:lstStyle/>
          <a:p>
            <a:fld id="{789CE5CD-14B1-4442-BE54-48C04239F358}" type="slidenum">
              <a:rPr lang="en-US" smtClean="0"/>
              <a:t>‹#›</a:t>
            </a:fld>
            <a:endParaRPr lang="en-US"/>
          </a:p>
        </p:txBody>
      </p:sp>
    </p:spTree>
    <p:extLst>
      <p:ext uri="{BB962C8B-B14F-4D97-AF65-F5344CB8AC3E}">
        <p14:creationId xmlns:p14="http://schemas.microsoft.com/office/powerpoint/2010/main" val="22678981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06E8F-A907-4E4D-8BD0-6EC9A1FB01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05BE84-D34A-AB4E-A4FD-9C10CC86C3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B36B07-3196-5E45-AE06-DAA752F52509}"/>
              </a:ext>
            </a:extLst>
          </p:cNvPr>
          <p:cNvSpPr>
            <a:spLocks noGrp="1"/>
          </p:cNvSpPr>
          <p:nvPr>
            <p:ph type="dt" sz="half" idx="10"/>
          </p:nvPr>
        </p:nvSpPr>
        <p:spPr/>
        <p:txBody>
          <a:bodyPr/>
          <a:lstStyle/>
          <a:p>
            <a:fld id="{F06D9DF8-3E6E-2E4E-B955-D63C3B0FBDB6}" type="datetimeFigureOut">
              <a:rPr lang="en-US" smtClean="0"/>
              <a:t>6/8/18</a:t>
            </a:fld>
            <a:endParaRPr lang="en-US"/>
          </a:p>
        </p:txBody>
      </p:sp>
      <p:sp>
        <p:nvSpPr>
          <p:cNvPr id="5" name="Footer Placeholder 4">
            <a:extLst>
              <a:ext uri="{FF2B5EF4-FFF2-40B4-BE49-F238E27FC236}">
                <a16:creationId xmlns:a16="http://schemas.microsoft.com/office/drawing/2014/main" id="{3BDD18BE-A136-B14C-9F10-47FACCDBA2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DCE5BF-A2E4-D747-A874-1A66EB4EF35E}"/>
              </a:ext>
            </a:extLst>
          </p:cNvPr>
          <p:cNvSpPr>
            <a:spLocks noGrp="1"/>
          </p:cNvSpPr>
          <p:nvPr>
            <p:ph type="sldNum" sz="quarter" idx="12"/>
          </p:nvPr>
        </p:nvSpPr>
        <p:spPr/>
        <p:txBody>
          <a:bodyPr/>
          <a:lstStyle/>
          <a:p>
            <a:fld id="{789CE5CD-14B1-4442-BE54-48C04239F358}" type="slidenum">
              <a:rPr lang="en-US" smtClean="0"/>
              <a:t>‹#›</a:t>
            </a:fld>
            <a:endParaRPr lang="en-US"/>
          </a:p>
        </p:txBody>
      </p:sp>
    </p:spTree>
    <p:extLst>
      <p:ext uri="{BB962C8B-B14F-4D97-AF65-F5344CB8AC3E}">
        <p14:creationId xmlns:p14="http://schemas.microsoft.com/office/powerpoint/2010/main" val="4950541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162725-4B6B-E54E-830F-05CE1C7EF0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400122-C703-4A49-89AF-87E84573B6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6F9FBE-E126-8A49-BB90-62D86137649C}"/>
              </a:ext>
            </a:extLst>
          </p:cNvPr>
          <p:cNvSpPr>
            <a:spLocks noGrp="1"/>
          </p:cNvSpPr>
          <p:nvPr>
            <p:ph type="dt" sz="half" idx="10"/>
          </p:nvPr>
        </p:nvSpPr>
        <p:spPr/>
        <p:txBody>
          <a:bodyPr/>
          <a:lstStyle/>
          <a:p>
            <a:fld id="{F06D9DF8-3E6E-2E4E-B955-D63C3B0FBDB6}" type="datetimeFigureOut">
              <a:rPr lang="en-US" smtClean="0"/>
              <a:t>6/8/18</a:t>
            </a:fld>
            <a:endParaRPr lang="en-US"/>
          </a:p>
        </p:txBody>
      </p:sp>
      <p:sp>
        <p:nvSpPr>
          <p:cNvPr id="5" name="Footer Placeholder 4">
            <a:extLst>
              <a:ext uri="{FF2B5EF4-FFF2-40B4-BE49-F238E27FC236}">
                <a16:creationId xmlns:a16="http://schemas.microsoft.com/office/drawing/2014/main" id="{FF78E7A6-CFCF-C74B-9720-4C51562B58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E6D836-E5F2-554E-BD1A-D677EA314CAC}"/>
              </a:ext>
            </a:extLst>
          </p:cNvPr>
          <p:cNvSpPr>
            <a:spLocks noGrp="1"/>
          </p:cNvSpPr>
          <p:nvPr>
            <p:ph type="sldNum" sz="quarter" idx="12"/>
          </p:nvPr>
        </p:nvSpPr>
        <p:spPr/>
        <p:txBody>
          <a:bodyPr/>
          <a:lstStyle/>
          <a:p>
            <a:fld id="{789CE5CD-14B1-4442-BE54-48C04239F358}" type="slidenum">
              <a:rPr lang="en-US" smtClean="0"/>
              <a:t>‹#›</a:t>
            </a:fld>
            <a:endParaRPr lang="en-US"/>
          </a:p>
        </p:txBody>
      </p:sp>
    </p:spTree>
    <p:extLst>
      <p:ext uri="{BB962C8B-B14F-4D97-AF65-F5344CB8AC3E}">
        <p14:creationId xmlns:p14="http://schemas.microsoft.com/office/powerpoint/2010/main" val="15519034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7281E-2494-B740-B4F6-AC7C11E54A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EE2CAF-28DD-F94D-918A-2AF1998F53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5E152F-FA6E-CD4F-B019-C6A0066884C3}"/>
              </a:ext>
            </a:extLst>
          </p:cNvPr>
          <p:cNvSpPr>
            <a:spLocks noGrp="1"/>
          </p:cNvSpPr>
          <p:nvPr>
            <p:ph type="dt" sz="half" idx="10"/>
          </p:nvPr>
        </p:nvSpPr>
        <p:spPr/>
        <p:txBody>
          <a:bodyPr/>
          <a:lstStyle/>
          <a:p>
            <a:fld id="{F06D9DF8-3E6E-2E4E-B955-D63C3B0FBDB6}" type="datetimeFigureOut">
              <a:rPr lang="en-US" smtClean="0"/>
              <a:t>6/8/18</a:t>
            </a:fld>
            <a:endParaRPr lang="en-US"/>
          </a:p>
        </p:txBody>
      </p:sp>
      <p:sp>
        <p:nvSpPr>
          <p:cNvPr id="5" name="Footer Placeholder 4">
            <a:extLst>
              <a:ext uri="{FF2B5EF4-FFF2-40B4-BE49-F238E27FC236}">
                <a16:creationId xmlns:a16="http://schemas.microsoft.com/office/drawing/2014/main" id="{5D315E9A-21AA-1E4C-BD7A-A678C4C263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3D7030-EC4C-7940-B3C8-4E94D7D3B7BD}"/>
              </a:ext>
            </a:extLst>
          </p:cNvPr>
          <p:cNvSpPr>
            <a:spLocks noGrp="1"/>
          </p:cNvSpPr>
          <p:nvPr>
            <p:ph type="sldNum" sz="quarter" idx="12"/>
          </p:nvPr>
        </p:nvSpPr>
        <p:spPr/>
        <p:txBody>
          <a:bodyPr/>
          <a:lstStyle/>
          <a:p>
            <a:fld id="{789CE5CD-14B1-4442-BE54-48C04239F358}" type="slidenum">
              <a:rPr lang="en-US" smtClean="0"/>
              <a:t>‹#›</a:t>
            </a:fld>
            <a:endParaRPr lang="en-US"/>
          </a:p>
        </p:txBody>
      </p:sp>
    </p:spTree>
    <p:extLst>
      <p:ext uri="{BB962C8B-B14F-4D97-AF65-F5344CB8AC3E}">
        <p14:creationId xmlns:p14="http://schemas.microsoft.com/office/powerpoint/2010/main" val="37621071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6850E-B5BC-A346-BD53-51AE3CA716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FE9DA8-C9D5-CE47-BB63-16985441E4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E8C7665-0087-F64B-A7DC-16F01EDE5F63}"/>
              </a:ext>
            </a:extLst>
          </p:cNvPr>
          <p:cNvSpPr>
            <a:spLocks noGrp="1"/>
          </p:cNvSpPr>
          <p:nvPr>
            <p:ph type="dt" sz="half" idx="10"/>
          </p:nvPr>
        </p:nvSpPr>
        <p:spPr/>
        <p:txBody>
          <a:bodyPr/>
          <a:lstStyle/>
          <a:p>
            <a:fld id="{F06D9DF8-3E6E-2E4E-B955-D63C3B0FBDB6}" type="datetimeFigureOut">
              <a:rPr lang="en-US" smtClean="0"/>
              <a:t>6/8/18</a:t>
            </a:fld>
            <a:endParaRPr lang="en-US"/>
          </a:p>
        </p:txBody>
      </p:sp>
      <p:sp>
        <p:nvSpPr>
          <p:cNvPr id="5" name="Footer Placeholder 4">
            <a:extLst>
              <a:ext uri="{FF2B5EF4-FFF2-40B4-BE49-F238E27FC236}">
                <a16:creationId xmlns:a16="http://schemas.microsoft.com/office/drawing/2014/main" id="{CCD21300-3DEB-7F40-AE2E-2649A542CB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7CF535-B4D4-E845-B696-34103424DBDC}"/>
              </a:ext>
            </a:extLst>
          </p:cNvPr>
          <p:cNvSpPr>
            <a:spLocks noGrp="1"/>
          </p:cNvSpPr>
          <p:nvPr>
            <p:ph type="sldNum" sz="quarter" idx="12"/>
          </p:nvPr>
        </p:nvSpPr>
        <p:spPr/>
        <p:txBody>
          <a:bodyPr/>
          <a:lstStyle/>
          <a:p>
            <a:fld id="{789CE5CD-14B1-4442-BE54-48C04239F358}" type="slidenum">
              <a:rPr lang="en-US" smtClean="0"/>
              <a:t>‹#›</a:t>
            </a:fld>
            <a:endParaRPr lang="en-US"/>
          </a:p>
        </p:txBody>
      </p:sp>
    </p:spTree>
    <p:extLst>
      <p:ext uri="{BB962C8B-B14F-4D97-AF65-F5344CB8AC3E}">
        <p14:creationId xmlns:p14="http://schemas.microsoft.com/office/powerpoint/2010/main" val="31191096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B8DE7-A934-D64C-879C-F2E79FCC80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925EB4-1F98-E545-B170-74615F6FD04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03E40D-69CA-8F43-A7FB-36AFFD4BCB8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609DDD-C96C-F645-BB25-00AA95B96A93}"/>
              </a:ext>
            </a:extLst>
          </p:cNvPr>
          <p:cNvSpPr>
            <a:spLocks noGrp="1"/>
          </p:cNvSpPr>
          <p:nvPr>
            <p:ph type="dt" sz="half" idx="10"/>
          </p:nvPr>
        </p:nvSpPr>
        <p:spPr/>
        <p:txBody>
          <a:bodyPr/>
          <a:lstStyle/>
          <a:p>
            <a:fld id="{F06D9DF8-3E6E-2E4E-B955-D63C3B0FBDB6}" type="datetimeFigureOut">
              <a:rPr lang="en-US" smtClean="0"/>
              <a:t>6/8/18</a:t>
            </a:fld>
            <a:endParaRPr lang="en-US"/>
          </a:p>
        </p:txBody>
      </p:sp>
      <p:sp>
        <p:nvSpPr>
          <p:cNvPr id="6" name="Footer Placeholder 5">
            <a:extLst>
              <a:ext uri="{FF2B5EF4-FFF2-40B4-BE49-F238E27FC236}">
                <a16:creationId xmlns:a16="http://schemas.microsoft.com/office/drawing/2014/main" id="{9B19EF4F-1C2A-1F42-A3AF-A8BB90C85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1956C0-5FFA-DF45-9C11-3E3E439A75C3}"/>
              </a:ext>
            </a:extLst>
          </p:cNvPr>
          <p:cNvSpPr>
            <a:spLocks noGrp="1"/>
          </p:cNvSpPr>
          <p:nvPr>
            <p:ph type="sldNum" sz="quarter" idx="12"/>
          </p:nvPr>
        </p:nvSpPr>
        <p:spPr/>
        <p:txBody>
          <a:bodyPr/>
          <a:lstStyle/>
          <a:p>
            <a:fld id="{789CE5CD-14B1-4442-BE54-48C04239F358}" type="slidenum">
              <a:rPr lang="en-US" smtClean="0"/>
              <a:t>‹#›</a:t>
            </a:fld>
            <a:endParaRPr lang="en-US"/>
          </a:p>
        </p:txBody>
      </p:sp>
    </p:spTree>
    <p:extLst>
      <p:ext uri="{BB962C8B-B14F-4D97-AF65-F5344CB8AC3E}">
        <p14:creationId xmlns:p14="http://schemas.microsoft.com/office/powerpoint/2010/main" val="6478750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52AA6-C7D7-204A-9889-2627B42E68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2E8C32-2502-8A4E-AA9F-527D830F4B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965EB5E-6376-C64F-B91D-302F118C4C2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520917-C47C-7F49-A83B-48E753D7D6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C8B60FF-D222-9848-898C-489FB500667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82F00E-35D3-B345-987E-D05BFE9BFB0C}"/>
              </a:ext>
            </a:extLst>
          </p:cNvPr>
          <p:cNvSpPr>
            <a:spLocks noGrp="1"/>
          </p:cNvSpPr>
          <p:nvPr>
            <p:ph type="dt" sz="half" idx="10"/>
          </p:nvPr>
        </p:nvSpPr>
        <p:spPr/>
        <p:txBody>
          <a:bodyPr/>
          <a:lstStyle/>
          <a:p>
            <a:fld id="{F06D9DF8-3E6E-2E4E-B955-D63C3B0FBDB6}" type="datetimeFigureOut">
              <a:rPr lang="en-US" smtClean="0"/>
              <a:t>6/8/18</a:t>
            </a:fld>
            <a:endParaRPr lang="en-US"/>
          </a:p>
        </p:txBody>
      </p:sp>
      <p:sp>
        <p:nvSpPr>
          <p:cNvPr id="8" name="Footer Placeholder 7">
            <a:extLst>
              <a:ext uri="{FF2B5EF4-FFF2-40B4-BE49-F238E27FC236}">
                <a16:creationId xmlns:a16="http://schemas.microsoft.com/office/drawing/2014/main" id="{A0B95C24-D96F-E441-ACBE-46C2FC01C0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BBD064-4ADA-D74E-8B86-E7EEC9852C1F}"/>
              </a:ext>
            </a:extLst>
          </p:cNvPr>
          <p:cNvSpPr>
            <a:spLocks noGrp="1"/>
          </p:cNvSpPr>
          <p:nvPr>
            <p:ph type="sldNum" sz="quarter" idx="12"/>
          </p:nvPr>
        </p:nvSpPr>
        <p:spPr/>
        <p:txBody>
          <a:bodyPr/>
          <a:lstStyle/>
          <a:p>
            <a:fld id="{789CE5CD-14B1-4442-BE54-48C04239F358}" type="slidenum">
              <a:rPr lang="en-US" smtClean="0"/>
              <a:t>‹#›</a:t>
            </a:fld>
            <a:endParaRPr lang="en-US"/>
          </a:p>
        </p:txBody>
      </p:sp>
    </p:spTree>
    <p:extLst>
      <p:ext uri="{BB962C8B-B14F-4D97-AF65-F5344CB8AC3E}">
        <p14:creationId xmlns:p14="http://schemas.microsoft.com/office/powerpoint/2010/main" val="5759321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47143-AED4-F84A-BAD1-CA632B7BFC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AD3C03-FAAD-FD44-B596-4D556D600C3E}"/>
              </a:ext>
            </a:extLst>
          </p:cNvPr>
          <p:cNvSpPr>
            <a:spLocks noGrp="1"/>
          </p:cNvSpPr>
          <p:nvPr>
            <p:ph type="dt" sz="half" idx="10"/>
          </p:nvPr>
        </p:nvSpPr>
        <p:spPr/>
        <p:txBody>
          <a:bodyPr/>
          <a:lstStyle/>
          <a:p>
            <a:fld id="{F06D9DF8-3E6E-2E4E-B955-D63C3B0FBDB6}" type="datetimeFigureOut">
              <a:rPr lang="en-US" smtClean="0"/>
              <a:t>6/8/18</a:t>
            </a:fld>
            <a:endParaRPr lang="en-US"/>
          </a:p>
        </p:txBody>
      </p:sp>
      <p:sp>
        <p:nvSpPr>
          <p:cNvPr id="4" name="Footer Placeholder 3">
            <a:extLst>
              <a:ext uri="{FF2B5EF4-FFF2-40B4-BE49-F238E27FC236}">
                <a16:creationId xmlns:a16="http://schemas.microsoft.com/office/drawing/2014/main" id="{8B4F54E7-31AF-584F-B204-2B91FBC736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B7A419-1746-BD47-BCEB-53C591A9CAC7}"/>
              </a:ext>
            </a:extLst>
          </p:cNvPr>
          <p:cNvSpPr>
            <a:spLocks noGrp="1"/>
          </p:cNvSpPr>
          <p:nvPr>
            <p:ph type="sldNum" sz="quarter" idx="12"/>
          </p:nvPr>
        </p:nvSpPr>
        <p:spPr/>
        <p:txBody>
          <a:bodyPr/>
          <a:lstStyle/>
          <a:p>
            <a:fld id="{789CE5CD-14B1-4442-BE54-48C04239F358}" type="slidenum">
              <a:rPr lang="en-US" smtClean="0"/>
              <a:t>‹#›</a:t>
            </a:fld>
            <a:endParaRPr lang="en-US"/>
          </a:p>
        </p:txBody>
      </p:sp>
    </p:spTree>
    <p:extLst>
      <p:ext uri="{BB962C8B-B14F-4D97-AF65-F5344CB8AC3E}">
        <p14:creationId xmlns:p14="http://schemas.microsoft.com/office/powerpoint/2010/main" val="33679843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051489-2031-9A40-AC52-AA2EA340CBBF}"/>
              </a:ext>
            </a:extLst>
          </p:cNvPr>
          <p:cNvSpPr>
            <a:spLocks noGrp="1"/>
          </p:cNvSpPr>
          <p:nvPr>
            <p:ph type="dt" sz="half" idx="10"/>
          </p:nvPr>
        </p:nvSpPr>
        <p:spPr/>
        <p:txBody>
          <a:bodyPr/>
          <a:lstStyle/>
          <a:p>
            <a:fld id="{F06D9DF8-3E6E-2E4E-B955-D63C3B0FBDB6}" type="datetimeFigureOut">
              <a:rPr lang="en-US" smtClean="0"/>
              <a:t>6/8/18</a:t>
            </a:fld>
            <a:endParaRPr lang="en-US"/>
          </a:p>
        </p:txBody>
      </p:sp>
      <p:sp>
        <p:nvSpPr>
          <p:cNvPr id="3" name="Footer Placeholder 2">
            <a:extLst>
              <a:ext uri="{FF2B5EF4-FFF2-40B4-BE49-F238E27FC236}">
                <a16:creationId xmlns:a16="http://schemas.microsoft.com/office/drawing/2014/main" id="{A0F62C45-A117-FA42-8787-AB29BBF622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8F514F-E22C-3140-AA25-270DADA1BDD2}"/>
              </a:ext>
            </a:extLst>
          </p:cNvPr>
          <p:cNvSpPr>
            <a:spLocks noGrp="1"/>
          </p:cNvSpPr>
          <p:nvPr>
            <p:ph type="sldNum" sz="quarter" idx="12"/>
          </p:nvPr>
        </p:nvSpPr>
        <p:spPr/>
        <p:txBody>
          <a:bodyPr/>
          <a:lstStyle/>
          <a:p>
            <a:fld id="{789CE5CD-14B1-4442-BE54-48C04239F358}" type="slidenum">
              <a:rPr lang="en-US" smtClean="0"/>
              <a:t>‹#›</a:t>
            </a:fld>
            <a:endParaRPr lang="en-US"/>
          </a:p>
        </p:txBody>
      </p:sp>
    </p:spTree>
    <p:extLst>
      <p:ext uri="{BB962C8B-B14F-4D97-AF65-F5344CB8AC3E}">
        <p14:creationId xmlns:p14="http://schemas.microsoft.com/office/powerpoint/2010/main" val="39643130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5233F-E7F1-ED42-AFCB-14754555CE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2C49C3-932D-1543-870D-6C00932E36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EE145E-8B6C-3547-B065-3370334942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D8AF7D-FC6E-3348-B427-77EAA4A35A46}"/>
              </a:ext>
            </a:extLst>
          </p:cNvPr>
          <p:cNvSpPr>
            <a:spLocks noGrp="1"/>
          </p:cNvSpPr>
          <p:nvPr>
            <p:ph type="dt" sz="half" idx="10"/>
          </p:nvPr>
        </p:nvSpPr>
        <p:spPr/>
        <p:txBody>
          <a:bodyPr/>
          <a:lstStyle/>
          <a:p>
            <a:fld id="{F06D9DF8-3E6E-2E4E-B955-D63C3B0FBDB6}" type="datetimeFigureOut">
              <a:rPr lang="en-US" smtClean="0"/>
              <a:t>6/8/18</a:t>
            </a:fld>
            <a:endParaRPr lang="en-US"/>
          </a:p>
        </p:txBody>
      </p:sp>
      <p:sp>
        <p:nvSpPr>
          <p:cNvPr id="6" name="Footer Placeholder 5">
            <a:extLst>
              <a:ext uri="{FF2B5EF4-FFF2-40B4-BE49-F238E27FC236}">
                <a16:creationId xmlns:a16="http://schemas.microsoft.com/office/drawing/2014/main" id="{542F2771-8009-C348-8134-1F25A8562E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294FC9-8873-3745-B88C-5D9D660FEBFC}"/>
              </a:ext>
            </a:extLst>
          </p:cNvPr>
          <p:cNvSpPr>
            <a:spLocks noGrp="1"/>
          </p:cNvSpPr>
          <p:nvPr>
            <p:ph type="sldNum" sz="quarter" idx="12"/>
          </p:nvPr>
        </p:nvSpPr>
        <p:spPr/>
        <p:txBody>
          <a:bodyPr/>
          <a:lstStyle/>
          <a:p>
            <a:fld id="{789CE5CD-14B1-4442-BE54-48C04239F358}" type="slidenum">
              <a:rPr lang="en-US" smtClean="0"/>
              <a:t>‹#›</a:t>
            </a:fld>
            <a:endParaRPr lang="en-US"/>
          </a:p>
        </p:txBody>
      </p:sp>
    </p:spTree>
    <p:extLst>
      <p:ext uri="{BB962C8B-B14F-4D97-AF65-F5344CB8AC3E}">
        <p14:creationId xmlns:p14="http://schemas.microsoft.com/office/powerpoint/2010/main" val="31266199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E8197-6C19-AE42-87DB-ABE06E9AE9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1F0065-0419-4D40-8EFD-42E7530031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7744BA-8EE4-6E46-9FD1-88B73746A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7A0E03-1136-8E4E-852D-47DBF67B5276}"/>
              </a:ext>
            </a:extLst>
          </p:cNvPr>
          <p:cNvSpPr>
            <a:spLocks noGrp="1"/>
          </p:cNvSpPr>
          <p:nvPr>
            <p:ph type="dt" sz="half" idx="10"/>
          </p:nvPr>
        </p:nvSpPr>
        <p:spPr/>
        <p:txBody>
          <a:bodyPr/>
          <a:lstStyle/>
          <a:p>
            <a:fld id="{F06D9DF8-3E6E-2E4E-B955-D63C3B0FBDB6}" type="datetimeFigureOut">
              <a:rPr lang="en-US" smtClean="0"/>
              <a:t>6/8/18</a:t>
            </a:fld>
            <a:endParaRPr lang="en-US"/>
          </a:p>
        </p:txBody>
      </p:sp>
      <p:sp>
        <p:nvSpPr>
          <p:cNvPr id="6" name="Footer Placeholder 5">
            <a:extLst>
              <a:ext uri="{FF2B5EF4-FFF2-40B4-BE49-F238E27FC236}">
                <a16:creationId xmlns:a16="http://schemas.microsoft.com/office/drawing/2014/main" id="{BAD6A133-EB9F-C64C-98B5-A9B2CD95D4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49A7DE-114A-F04A-AEE6-ED5B3B3C4E93}"/>
              </a:ext>
            </a:extLst>
          </p:cNvPr>
          <p:cNvSpPr>
            <a:spLocks noGrp="1"/>
          </p:cNvSpPr>
          <p:nvPr>
            <p:ph type="sldNum" sz="quarter" idx="12"/>
          </p:nvPr>
        </p:nvSpPr>
        <p:spPr/>
        <p:txBody>
          <a:bodyPr/>
          <a:lstStyle/>
          <a:p>
            <a:fld id="{789CE5CD-14B1-4442-BE54-48C04239F358}" type="slidenum">
              <a:rPr lang="en-US" smtClean="0"/>
              <a:t>‹#›</a:t>
            </a:fld>
            <a:endParaRPr lang="en-US"/>
          </a:p>
        </p:txBody>
      </p:sp>
    </p:spTree>
    <p:extLst>
      <p:ext uri="{BB962C8B-B14F-4D97-AF65-F5344CB8AC3E}">
        <p14:creationId xmlns:p14="http://schemas.microsoft.com/office/powerpoint/2010/main" val="29216716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DEE45E-A630-6C45-8663-8CD393A245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6C77F1-FAA7-3F4F-96D4-ABC5ED7D8C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D9FE98-F3FF-AB43-A6BC-03A75D08C7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D9DF8-3E6E-2E4E-B955-D63C3B0FBDB6}" type="datetimeFigureOut">
              <a:rPr lang="en-US" smtClean="0"/>
              <a:t>6/8/18</a:t>
            </a:fld>
            <a:endParaRPr lang="en-US"/>
          </a:p>
        </p:txBody>
      </p:sp>
      <p:sp>
        <p:nvSpPr>
          <p:cNvPr id="5" name="Footer Placeholder 4">
            <a:extLst>
              <a:ext uri="{FF2B5EF4-FFF2-40B4-BE49-F238E27FC236}">
                <a16:creationId xmlns:a16="http://schemas.microsoft.com/office/drawing/2014/main" id="{EAA0768D-A62E-074C-B76A-19C95DB846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0762DE-3C31-FD46-A92E-41693C9C93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CE5CD-14B1-4442-BE54-48C04239F358}" type="slidenum">
              <a:rPr lang="en-US" smtClean="0"/>
              <a:t>‹#›</a:t>
            </a:fld>
            <a:endParaRPr lang="en-US"/>
          </a:p>
        </p:txBody>
      </p:sp>
    </p:spTree>
    <p:extLst>
      <p:ext uri="{BB962C8B-B14F-4D97-AF65-F5344CB8AC3E}">
        <p14:creationId xmlns:p14="http://schemas.microsoft.com/office/powerpoint/2010/main" val="935832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2578-1CAC-9140-8C22-C7B5A779937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CB85DF6-D532-1C4F-9272-4847ABBE521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602108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1A5D5-2223-E54A-84A0-73168D83CE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746F18-910F-3E41-88D9-385BF5DE5E51}"/>
              </a:ext>
            </a:extLst>
          </p:cNvPr>
          <p:cNvSpPr>
            <a:spLocks noGrp="1"/>
          </p:cNvSpPr>
          <p:nvPr>
            <p:ph idx="1"/>
          </p:nvPr>
        </p:nvSpPr>
        <p:spPr>
          <a:xfrm>
            <a:off x="428625" y="1825625"/>
            <a:ext cx="11558588" cy="4351338"/>
          </a:xfrm>
        </p:spPr>
        <p:txBody>
          <a:bodyPr>
            <a:normAutofit/>
          </a:bodyPr>
          <a:lstStyle/>
          <a:p>
            <a:pPr marL="0" indent="0">
              <a:buNone/>
            </a:pPr>
            <a:r>
              <a:rPr lang="en-US" sz="8800" b="1" dirty="0">
                <a:solidFill>
                  <a:srgbClr val="FFFF00"/>
                </a:solidFill>
              </a:rPr>
              <a:t>2. We Serve…</a:t>
            </a:r>
          </a:p>
          <a:p>
            <a:pPr marL="0" indent="0">
              <a:buNone/>
            </a:pPr>
            <a:r>
              <a:rPr lang="en-US" sz="8800" b="1" dirty="0">
                <a:solidFill>
                  <a:srgbClr val="FFFF00"/>
                </a:solidFill>
              </a:rPr>
              <a:t>   	             INCLUSIVELY!</a:t>
            </a:r>
          </a:p>
        </p:txBody>
      </p:sp>
    </p:spTree>
    <p:extLst>
      <p:ext uri="{BB962C8B-B14F-4D97-AF65-F5344CB8AC3E}">
        <p14:creationId xmlns:p14="http://schemas.microsoft.com/office/powerpoint/2010/main" val="8068134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DADB8-6207-044C-8F90-3338F6D61A63}"/>
              </a:ext>
            </a:extLst>
          </p:cNvPr>
          <p:cNvSpPr>
            <a:spLocks noGrp="1"/>
          </p:cNvSpPr>
          <p:nvPr>
            <p:ph type="title"/>
          </p:nvPr>
        </p:nvSpPr>
        <p:spPr/>
        <p:txBody>
          <a:bodyPr>
            <a:normAutofit/>
          </a:bodyPr>
          <a:lstStyle/>
          <a:p>
            <a:pPr algn="ctr"/>
            <a:r>
              <a:rPr lang="en-US" sz="8000" b="1" u="sng" dirty="0">
                <a:solidFill>
                  <a:schemeClr val="bg1"/>
                </a:solidFill>
              </a:rPr>
              <a:t>Matthew 22:9-10</a:t>
            </a:r>
          </a:p>
        </p:txBody>
      </p:sp>
      <p:sp>
        <p:nvSpPr>
          <p:cNvPr id="3" name="Content Placeholder 2">
            <a:extLst>
              <a:ext uri="{FF2B5EF4-FFF2-40B4-BE49-F238E27FC236}">
                <a16:creationId xmlns:a16="http://schemas.microsoft.com/office/drawing/2014/main" id="{D80493CE-1FF3-804B-95EE-78115C42CD6B}"/>
              </a:ext>
            </a:extLst>
          </p:cNvPr>
          <p:cNvSpPr>
            <a:spLocks noGrp="1"/>
          </p:cNvSpPr>
          <p:nvPr>
            <p:ph idx="1"/>
          </p:nvPr>
        </p:nvSpPr>
        <p:spPr>
          <a:xfrm>
            <a:off x="471488" y="1825625"/>
            <a:ext cx="11487150" cy="4351338"/>
          </a:xfrm>
        </p:spPr>
        <p:txBody>
          <a:bodyPr>
            <a:normAutofit/>
          </a:bodyPr>
          <a:lstStyle/>
          <a:p>
            <a:pPr marL="0" indent="0">
              <a:buNone/>
            </a:pPr>
            <a:r>
              <a:rPr lang="en-US" sz="6000" b="1" dirty="0">
                <a:solidFill>
                  <a:schemeClr val="bg1"/>
                </a:solidFill>
              </a:rPr>
              <a:t>Now go out to the street corners and invite </a:t>
            </a:r>
            <a:r>
              <a:rPr lang="en-US" sz="6000" b="1" dirty="0">
                <a:solidFill>
                  <a:srgbClr val="FFC000"/>
                </a:solidFill>
              </a:rPr>
              <a:t>everyone you see</a:t>
            </a:r>
            <a:r>
              <a:rPr lang="en-US" sz="6000" b="1" dirty="0">
                <a:solidFill>
                  <a:schemeClr val="bg1"/>
                </a:solidFill>
              </a:rPr>
              <a:t>.’ So the servants brought in </a:t>
            </a:r>
            <a:r>
              <a:rPr lang="en-US" sz="6000" b="1" dirty="0">
                <a:solidFill>
                  <a:srgbClr val="FFC000"/>
                </a:solidFill>
              </a:rPr>
              <a:t>everyone they could find</a:t>
            </a:r>
            <a:r>
              <a:rPr lang="en-US" sz="6000" b="1" dirty="0">
                <a:solidFill>
                  <a:schemeClr val="bg1"/>
                </a:solidFill>
              </a:rPr>
              <a:t>, good and bad alike…</a:t>
            </a:r>
          </a:p>
        </p:txBody>
      </p:sp>
    </p:spTree>
    <p:extLst>
      <p:ext uri="{BB962C8B-B14F-4D97-AF65-F5344CB8AC3E}">
        <p14:creationId xmlns:p14="http://schemas.microsoft.com/office/powerpoint/2010/main" val="34902105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1B23B-F38D-784F-A6D6-DF831B41529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4C08DDAE-0F11-E248-BD34-41039FF3C28B}"/>
              </a:ext>
            </a:extLst>
          </p:cNvPr>
          <p:cNvPicPr>
            <a:picLocks noGrp="1" noChangeAspect="1"/>
          </p:cNvPicPr>
          <p:nvPr>
            <p:ph idx="1"/>
          </p:nvPr>
        </p:nvPicPr>
        <p:blipFill>
          <a:blip r:embed="rId2"/>
          <a:stretch>
            <a:fillRect/>
          </a:stretch>
        </p:blipFill>
        <p:spPr>
          <a:xfrm>
            <a:off x="1968500" y="1510506"/>
            <a:ext cx="8255000" cy="3810000"/>
          </a:xfrm>
        </p:spPr>
      </p:pic>
    </p:spTree>
    <p:extLst>
      <p:ext uri="{BB962C8B-B14F-4D97-AF65-F5344CB8AC3E}">
        <p14:creationId xmlns:p14="http://schemas.microsoft.com/office/powerpoint/2010/main" val="25832535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8F3D3-242E-8C46-8A1B-38C3C0A0CFDB}"/>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1C8D5476-A50C-474A-A54F-889DD0246D15}"/>
              </a:ext>
            </a:extLst>
          </p:cNvPr>
          <p:cNvPicPr>
            <a:picLocks noGrp="1" noChangeAspect="1"/>
          </p:cNvPicPr>
          <p:nvPr>
            <p:ph idx="1"/>
          </p:nvPr>
        </p:nvPicPr>
        <p:blipFill>
          <a:blip r:embed="rId2"/>
          <a:stretch>
            <a:fillRect/>
          </a:stretch>
        </p:blipFill>
        <p:spPr>
          <a:xfrm>
            <a:off x="2986087" y="0"/>
            <a:ext cx="6443663" cy="6858000"/>
          </a:xfrm>
        </p:spPr>
      </p:pic>
    </p:spTree>
    <p:extLst>
      <p:ext uri="{BB962C8B-B14F-4D97-AF65-F5344CB8AC3E}">
        <p14:creationId xmlns:p14="http://schemas.microsoft.com/office/powerpoint/2010/main" val="11641112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56957-DDDF-2947-B07C-1DBBCE466F6F}"/>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2CA0947F-1123-9C4C-B9AC-DDF3FD28F14B}"/>
              </a:ext>
            </a:extLst>
          </p:cNvPr>
          <p:cNvPicPr>
            <a:picLocks noGrp="1" noChangeAspect="1"/>
          </p:cNvPicPr>
          <p:nvPr>
            <p:ph idx="1"/>
          </p:nvPr>
        </p:nvPicPr>
        <p:blipFill>
          <a:blip r:embed="rId2"/>
          <a:stretch>
            <a:fillRect/>
          </a:stretch>
        </p:blipFill>
        <p:spPr>
          <a:xfrm>
            <a:off x="2028825" y="0"/>
            <a:ext cx="8101013" cy="6858000"/>
          </a:xfrm>
        </p:spPr>
      </p:pic>
    </p:spTree>
    <p:extLst>
      <p:ext uri="{BB962C8B-B14F-4D97-AF65-F5344CB8AC3E}">
        <p14:creationId xmlns:p14="http://schemas.microsoft.com/office/powerpoint/2010/main" val="35655271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026B-8F8E-E149-B52F-527B5C52C145}"/>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2A38E32-0797-EA46-BA26-CFF122547240}"/>
              </a:ext>
            </a:extLst>
          </p:cNvPr>
          <p:cNvPicPr>
            <a:picLocks noGrp="1" noChangeAspect="1"/>
          </p:cNvPicPr>
          <p:nvPr>
            <p:ph idx="1"/>
          </p:nvPr>
        </p:nvPicPr>
        <p:blipFill>
          <a:blip r:embed="rId2"/>
          <a:stretch>
            <a:fillRect/>
          </a:stretch>
        </p:blipFill>
        <p:spPr>
          <a:xfrm>
            <a:off x="1743076" y="0"/>
            <a:ext cx="9158286" cy="6858000"/>
          </a:xfrm>
        </p:spPr>
      </p:pic>
    </p:spTree>
    <p:extLst>
      <p:ext uri="{BB962C8B-B14F-4D97-AF65-F5344CB8AC3E}">
        <p14:creationId xmlns:p14="http://schemas.microsoft.com/office/powerpoint/2010/main" val="8467914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B354B-FF9D-4740-9052-83BF3DC60D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EA08F1-1759-724D-9C05-EA20FC69DD14}"/>
              </a:ext>
            </a:extLst>
          </p:cNvPr>
          <p:cNvSpPr>
            <a:spLocks noGrp="1"/>
          </p:cNvSpPr>
          <p:nvPr>
            <p:ph idx="1"/>
          </p:nvPr>
        </p:nvSpPr>
        <p:spPr>
          <a:xfrm>
            <a:off x="128588" y="1825625"/>
            <a:ext cx="12063412" cy="4351338"/>
          </a:xfrm>
        </p:spPr>
        <p:txBody>
          <a:bodyPr>
            <a:normAutofit/>
          </a:bodyPr>
          <a:lstStyle/>
          <a:p>
            <a:pPr marL="0" indent="0">
              <a:buNone/>
            </a:pPr>
            <a:r>
              <a:rPr lang="en-US" sz="7200" b="1" dirty="0">
                <a:solidFill>
                  <a:srgbClr val="FFFF00"/>
                </a:solidFill>
              </a:rPr>
              <a:t>3. We celebrate that </a:t>
            </a:r>
          </a:p>
          <a:p>
            <a:pPr marL="0" indent="0">
              <a:buNone/>
            </a:pPr>
            <a:r>
              <a:rPr lang="en-US" sz="7200" b="1" dirty="0">
                <a:solidFill>
                  <a:srgbClr val="FFFF00"/>
                </a:solidFill>
              </a:rPr>
              <a:t>      the banquet is filled with </a:t>
            </a:r>
          </a:p>
          <a:p>
            <a:pPr marL="0" indent="0">
              <a:buNone/>
            </a:pPr>
            <a:r>
              <a:rPr lang="en-US" sz="7200" b="1" dirty="0">
                <a:solidFill>
                  <a:srgbClr val="FFFF00"/>
                </a:solidFill>
              </a:rPr>
              <a:t>          decked-out partiers! </a:t>
            </a:r>
          </a:p>
        </p:txBody>
      </p:sp>
    </p:spTree>
    <p:extLst>
      <p:ext uri="{BB962C8B-B14F-4D97-AF65-F5344CB8AC3E}">
        <p14:creationId xmlns:p14="http://schemas.microsoft.com/office/powerpoint/2010/main" val="36337818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0FD49-D6BF-F84A-BFA0-4E3FEB266557}"/>
              </a:ext>
            </a:extLst>
          </p:cNvPr>
          <p:cNvSpPr>
            <a:spLocks noGrp="1"/>
          </p:cNvSpPr>
          <p:nvPr>
            <p:ph type="title"/>
          </p:nvPr>
        </p:nvSpPr>
        <p:spPr/>
        <p:txBody>
          <a:bodyPr>
            <a:normAutofit/>
          </a:bodyPr>
          <a:lstStyle/>
          <a:p>
            <a:pPr algn="ctr"/>
            <a:r>
              <a:rPr lang="en-US" sz="8000" b="1" u="sng" dirty="0">
                <a:solidFill>
                  <a:schemeClr val="bg1"/>
                </a:solidFill>
              </a:rPr>
              <a:t>Matthew 22:10</a:t>
            </a:r>
          </a:p>
        </p:txBody>
      </p:sp>
      <p:sp>
        <p:nvSpPr>
          <p:cNvPr id="3" name="Content Placeholder 2">
            <a:extLst>
              <a:ext uri="{FF2B5EF4-FFF2-40B4-BE49-F238E27FC236}">
                <a16:creationId xmlns:a16="http://schemas.microsoft.com/office/drawing/2014/main" id="{CDEC7A48-1358-4040-81CB-042E93982015}"/>
              </a:ext>
            </a:extLst>
          </p:cNvPr>
          <p:cNvSpPr>
            <a:spLocks noGrp="1"/>
          </p:cNvSpPr>
          <p:nvPr>
            <p:ph idx="1"/>
          </p:nvPr>
        </p:nvSpPr>
        <p:spPr>
          <a:xfrm>
            <a:off x="457201" y="1825625"/>
            <a:ext cx="11415712" cy="4351338"/>
          </a:xfrm>
        </p:spPr>
        <p:txBody>
          <a:bodyPr>
            <a:normAutofit/>
          </a:bodyPr>
          <a:lstStyle/>
          <a:p>
            <a:pPr marL="0" indent="0">
              <a:buNone/>
            </a:pPr>
            <a:r>
              <a:rPr lang="en-US" sz="6600" b="1" dirty="0">
                <a:solidFill>
                  <a:schemeClr val="bg1"/>
                </a:solidFill>
              </a:rPr>
              <a:t>So the servants brought in everyone they could find, good and bad alike, </a:t>
            </a:r>
            <a:r>
              <a:rPr lang="en-US" sz="6600" b="1" dirty="0">
                <a:solidFill>
                  <a:srgbClr val="FFC000"/>
                </a:solidFill>
              </a:rPr>
              <a:t>and the banquet hall was filled with guests.</a:t>
            </a:r>
          </a:p>
        </p:txBody>
      </p:sp>
    </p:spTree>
    <p:extLst>
      <p:ext uri="{BB962C8B-B14F-4D97-AF65-F5344CB8AC3E}">
        <p14:creationId xmlns:p14="http://schemas.microsoft.com/office/powerpoint/2010/main" val="21009672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B5BE6-947C-1042-A139-097B79821BB6}"/>
              </a:ext>
            </a:extLst>
          </p:cNvPr>
          <p:cNvSpPr>
            <a:spLocks noGrp="1"/>
          </p:cNvSpPr>
          <p:nvPr>
            <p:ph type="title"/>
          </p:nvPr>
        </p:nvSpPr>
        <p:spPr>
          <a:xfrm>
            <a:off x="838200" y="1"/>
            <a:ext cx="10515600" cy="1457323"/>
          </a:xfrm>
        </p:spPr>
        <p:txBody>
          <a:bodyPr>
            <a:normAutofit/>
          </a:bodyPr>
          <a:lstStyle/>
          <a:p>
            <a:pPr algn="ctr"/>
            <a:r>
              <a:rPr lang="en-US" sz="6600" b="1" u="sng" dirty="0">
                <a:solidFill>
                  <a:schemeClr val="bg1"/>
                </a:solidFill>
              </a:rPr>
              <a:t>Isaiah 61:10</a:t>
            </a:r>
            <a:r>
              <a:rPr lang="en-US" sz="6600" b="1" dirty="0">
                <a:solidFill>
                  <a:schemeClr val="bg1"/>
                </a:solidFill>
              </a:rPr>
              <a:t> (NRSV)</a:t>
            </a:r>
            <a:endParaRPr lang="en-US" sz="6600" b="1" u="sng" dirty="0">
              <a:solidFill>
                <a:schemeClr val="bg1"/>
              </a:solidFill>
            </a:endParaRPr>
          </a:p>
        </p:txBody>
      </p:sp>
      <p:sp>
        <p:nvSpPr>
          <p:cNvPr id="3" name="Content Placeholder 2">
            <a:extLst>
              <a:ext uri="{FF2B5EF4-FFF2-40B4-BE49-F238E27FC236}">
                <a16:creationId xmlns:a16="http://schemas.microsoft.com/office/drawing/2014/main" id="{56E9AA20-EBC1-5C49-9B36-AD5D7063C2FD}"/>
              </a:ext>
            </a:extLst>
          </p:cNvPr>
          <p:cNvSpPr>
            <a:spLocks noGrp="1"/>
          </p:cNvSpPr>
          <p:nvPr>
            <p:ph idx="1"/>
          </p:nvPr>
        </p:nvSpPr>
        <p:spPr>
          <a:xfrm>
            <a:off x="328613" y="1457324"/>
            <a:ext cx="11630025" cy="5400675"/>
          </a:xfrm>
        </p:spPr>
        <p:txBody>
          <a:bodyPr>
            <a:normAutofit/>
          </a:bodyPr>
          <a:lstStyle/>
          <a:p>
            <a:pPr marL="0" indent="0">
              <a:buNone/>
            </a:pPr>
            <a:r>
              <a:rPr lang="en-US" sz="4000" b="1" dirty="0">
                <a:solidFill>
                  <a:schemeClr val="bg1"/>
                </a:solidFill>
              </a:rPr>
              <a:t>I will greatly rejoice in the Lord,</a:t>
            </a:r>
          </a:p>
          <a:p>
            <a:pPr marL="0" indent="0">
              <a:buNone/>
            </a:pPr>
            <a:r>
              <a:rPr lang="en-US" sz="4000" b="1" dirty="0">
                <a:solidFill>
                  <a:schemeClr val="bg1"/>
                </a:solidFill>
              </a:rPr>
              <a:t>    my whole being shall exult in my God;</a:t>
            </a:r>
          </a:p>
          <a:p>
            <a:pPr marL="0" indent="0">
              <a:buNone/>
            </a:pPr>
            <a:r>
              <a:rPr lang="en-US" sz="4000" b="1" dirty="0">
                <a:solidFill>
                  <a:schemeClr val="bg1"/>
                </a:solidFill>
              </a:rPr>
              <a:t>for he has clothed me with the garments of salvation,</a:t>
            </a:r>
          </a:p>
          <a:p>
            <a:pPr marL="0" indent="0">
              <a:buNone/>
            </a:pPr>
            <a:r>
              <a:rPr lang="en-US" sz="4000" b="1" dirty="0">
                <a:solidFill>
                  <a:schemeClr val="bg1"/>
                </a:solidFill>
              </a:rPr>
              <a:t>    he has covered me with the robe of righteousness,</a:t>
            </a:r>
          </a:p>
          <a:p>
            <a:pPr marL="0" indent="0">
              <a:buNone/>
            </a:pPr>
            <a:r>
              <a:rPr lang="en-US" sz="4000" b="1" dirty="0">
                <a:solidFill>
                  <a:schemeClr val="bg1"/>
                </a:solidFill>
              </a:rPr>
              <a:t>as a bridegroom </a:t>
            </a:r>
            <a:r>
              <a:rPr lang="en-US" sz="4000" b="1" dirty="0">
                <a:solidFill>
                  <a:srgbClr val="FFC000"/>
                </a:solidFill>
              </a:rPr>
              <a:t>decks himself </a:t>
            </a:r>
            <a:r>
              <a:rPr lang="en-US" sz="4000" b="1" dirty="0">
                <a:solidFill>
                  <a:schemeClr val="bg1"/>
                </a:solidFill>
              </a:rPr>
              <a:t>with a garland,</a:t>
            </a:r>
          </a:p>
          <a:p>
            <a:pPr marL="0" indent="0">
              <a:buNone/>
            </a:pPr>
            <a:r>
              <a:rPr lang="en-US" sz="4000" b="1" dirty="0">
                <a:solidFill>
                  <a:schemeClr val="bg1"/>
                </a:solidFill>
              </a:rPr>
              <a:t>    and as a bride </a:t>
            </a:r>
            <a:r>
              <a:rPr lang="en-US" sz="4000" b="1" dirty="0">
                <a:solidFill>
                  <a:srgbClr val="FFC000"/>
                </a:solidFill>
              </a:rPr>
              <a:t>adorns herself </a:t>
            </a:r>
            <a:r>
              <a:rPr lang="en-US" sz="4000" b="1" dirty="0">
                <a:solidFill>
                  <a:schemeClr val="bg1"/>
                </a:solidFill>
              </a:rPr>
              <a:t>with her jewels!</a:t>
            </a:r>
          </a:p>
        </p:txBody>
      </p:sp>
    </p:spTree>
    <p:extLst>
      <p:ext uri="{BB962C8B-B14F-4D97-AF65-F5344CB8AC3E}">
        <p14:creationId xmlns:p14="http://schemas.microsoft.com/office/powerpoint/2010/main" val="37738256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A0C4C-F035-2248-A2BF-8A4A06DCF5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36ABC1-2D0B-934C-B428-CD9F963F4D8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459112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9E743-0445-9046-8D6C-9B893AD1A714}"/>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72A5EDA-4028-4946-84B4-E796943FC98F}"/>
              </a:ext>
            </a:extLst>
          </p:cNvPr>
          <p:cNvPicPr>
            <a:picLocks noGrp="1" noChangeAspect="1"/>
          </p:cNvPicPr>
          <p:nvPr>
            <p:ph idx="1"/>
          </p:nvPr>
        </p:nvPicPr>
        <p:blipFill>
          <a:blip r:embed="rId2"/>
          <a:stretch>
            <a:fillRect/>
          </a:stretch>
        </p:blipFill>
        <p:spPr>
          <a:xfrm>
            <a:off x="4043363" y="1071564"/>
            <a:ext cx="3671887" cy="4672012"/>
          </a:xfrm>
        </p:spPr>
      </p:pic>
    </p:spTree>
    <p:extLst>
      <p:ext uri="{BB962C8B-B14F-4D97-AF65-F5344CB8AC3E}">
        <p14:creationId xmlns:p14="http://schemas.microsoft.com/office/powerpoint/2010/main" val="33634377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A25EF-8B8D-5A43-A703-B771EE32796F}"/>
              </a:ext>
            </a:extLst>
          </p:cNvPr>
          <p:cNvSpPr>
            <a:spLocks noGrp="1"/>
          </p:cNvSpPr>
          <p:nvPr>
            <p:ph type="title"/>
          </p:nvPr>
        </p:nvSpPr>
        <p:spPr>
          <a:xfrm flipV="1">
            <a:off x="838200" y="-45718"/>
            <a:ext cx="10515600" cy="45719"/>
          </a:xfrm>
        </p:spPr>
        <p:txBody>
          <a:bodyPr>
            <a:normAutofit fontScale="90000"/>
          </a:bodyPr>
          <a:lstStyle/>
          <a:p>
            <a:pPr algn="ctr"/>
            <a:endParaRPr lang="en-US" sz="6600" b="1" u="sng" dirty="0">
              <a:solidFill>
                <a:schemeClr val="bg1"/>
              </a:solidFill>
              <a:latin typeface="+mn-lt"/>
            </a:endParaRPr>
          </a:p>
        </p:txBody>
      </p:sp>
      <p:sp>
        <p:nvSpPr>
          <p:cNvPr id="3" name="Content Placeholder 2">
            <a:extLst>
              <a:ext uri="{FF2B5EF4-FFF2-40B4-BE49-F238E27FC236}">
                <a16:creationId xmlns:a16="http://schemas.microsoft.com/office/drawing/2014/main" id="{DE4D840D-F63F-8743-8132-51C65558B6E9}"/>
              </a:ext>
            </a:extLst>
          </p:cNvPr>
          <p:cNvSpPr>
            <a:spLocks noGrp="1"/>
          </p:cNvSpPr>
          <p:nvPr>
            <p:ph idx="1"/>
          </p:nvPr>
        </p:nvSpPr>
        <p:spPr>
          <a:xfrm>
            <a:off x="1" y="1"/>
            <a:ext cx="12192000" cy="6857999"/>
          </a:xfrm>
        </p:spPr>
        <p:txBody>
          <a:bodyPr>
            <a:normAutofit/>
          </a:bodyPr>
          <a:lstStyle/>
          <a:p>
            <a:pPr marL="0" indent="0">
              <a:buNone/>
            </a:pPr>
            <a:r>
              <a:rPr lang="en-US" sz="4000" b="1" dirty="0">
                <a:solidFill>
                  <a:schemeClr val="bg1"/>
                </a:solidFill>
              </a:rPr>
              <a:t>“The Kingdom of Heaven can be illustrated by the story of a king who prepared a great wedding feast for his son. When the banquet was ready, he sent his servants to notify those who were invited. But </a:t>
            </a:r>
            <a:r>
              <a:rPr lang="en-US" sz="4000" b="1" dirty="0">
                <a:solidFill>
                  <a:srgbClr val="FFC000"/>
                </a:solidFill>
              </a:rPr>
              <a:t>they all refused to come!</a:t>
            </a:r>
          </a:p>
          <a:p>
            <a:pPr marL="0" indent="0">
              <a:buNone/>
            </a:pPr>
            <a:r>
              <a:rPr lang="en-US" sz="4000" b="1" dirty="0">
                <a:solidFill>
                  <a:schemeClr val="bg1"/>
                </a:solidFill>
              </a:rPr>
              <a:t>“So he sent other servants to tell them, ‘The feast has been prepared. The bulls and fattened cattle have been killed, and everything is ready. Come to the banquet!’ But the guests he had invited </a:t>
            </a:r>
            <a:r>
              <a:rPr lang="en-US" sz="4000" b="1" dirty="0">
                <a:solidFill>
                  <a:srgbClr val="FFC000"/>
                </a:solidFill>
              </a:rPr>
              <a:t>ignored them </a:t>
            </a:r>
            <a:r>
              <a:rPr lang="en-US" sz="4000" b="1" dirty="0">
                <a:solidFill>
                  <a:schemeClr val="bg1"/>
                </a:solidFill>
              </a:rPr>
              <a:t>and went their own way, one to his farm, another to his business. Others seized his messengers and </a:t>
            </a:r>
            <a:r>
              <a:rPr lang="en-US" sz="4000" b="1" dirty="0">
                <a:solidFill>
                  <a:srgbClr val="FFC000"/>
                </a:solidFill>
              </a:rPr>
              <a:t>insulted them </a:t>
            </a:r>
            <a:r>
              <a:rPr lang="en-US" sz="4000" b="1" dirty="0">
                <a:solidFill>
                  <a:schemeClr val="bg1"/>
                </a:solidFill>
              </a:rPr>
              <a:t>and </a:t>
            </a:r>
            <a:r>
              <a:rPr lang="en-US" sz="4000" b="1" dirty="0">
                <a:solidFill>
                  <a:srgbClr val="FFC000"/>
                </a:solidFill>
              </a:rPr>
              <a:t>killed them</a:t>
            </a:r>
            <a:r>
              <a:rPr lang="en-US" sz="4000" b="1" dirty="0">
                <a:solidFill>
                  <a:schemeClr val="bg1"/>
                </a:solidFill>
              </a:rPr>
              <a:t>.</a:t>
            </a:r>
          </a:p>
        </p:txBody>
      </p:sp>
    </p:spTree>
    <p:extLst>
      <p:ext uri="{BB962C8B-B14F-4D97-AF65-F5344CB8AC3E}">
        <p14:creationId xmlns:p14="http://schemas.microsoft.com/office/powerpoint/2010/main" val="31561939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D48FF-19BD-7D4C-B31F-BBC9770BF3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DE0FE6-1B9A-E84F-8DFF-BB290B2DA5DF}"/>
              </a:ext>
            </a:extLst>
          </p:cNvPr>
          <p:cNvSpPr>
            <a:spLocks noGrp="1"/>
          </p:cNvSpPr>
          <p:nvPr>
            <p:ph idx="1"/>
          </p:nvPr>
        </p:nvSpPr>
        <p:spPr>
          <a:xfrm>
            <a:off x="100013" y="1825625"/>
            <a:ext cx="11901487" cy="4351338"/>
          </a:xfrm>
        </p:spPr>
        <p:txBody>
          <a:bodyPr>
            <a:normAutofit/>
          </a:bodyPr>
          <a:lstStyle/>
          <a:p>
            <a:pPr marL="742950" indent="-742950">
              <a:buAutoNum type="arabicPeriod"/>
            </a:pPr>
            <a:r>
              <a:rPr lang="en-US" sz="6600" b="1" dirty="0">
                <a:solidFill>
                  <a:srgbClr val="FFFF00"/>
                </a:solidFill>
              </a:rPr>
              <a:t>We trust  that </a:t>
            </a:r>
          </a:p>
          <a:p>
            <a:pPr marL="0" indent="0">
              <a:buNone/>
            </a:pPr>
            <a:r>
              <a:rPr lang="en-US" sz="6600" b="1" dirty="0">
                <a:solidFill>
                  <a:srgbClr val="FFFF00"/>
                </a:solidFill>
              </a:rPr>
              <a:t>      God will respond righteously.</a:t>
            </a:r>
          </a:p>
        </p:txBody>
      </p:sp>
    </p:spTree>
    <p:extLst>
      <p:ext uri="{BB962C8B-B14F-4D97-AF65-F5344CB8AC3E}">
        <p14:creationId xmlns:p14="http://schemas.microsoft.com/office/powerpoint/2010/main" val="30184632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82522-E16E-3441-ABCD-6E0CEED526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E71196-8A1F-8C46-BBB1-74F59598CD1D}"/>
              </a:ext>
            </a:extLst>
          </p:cNvPr>
          <p:cNvSpPr>
            <a:spLocks noGrp="1"/>
          </p:cNvSpPr>
          <p:nvPr>
            <p:ph idx="1"/>
          </p:nvPr>
        </p:nvSpPr>
        <p:spPr>
          <a:xfrm>
            <a:off x="128588" y="1"/>
            <a:ext cx="11944350" cy="6858000"/>
          </a:xfrm>
        </p:spPr>
        <p:txBody>
          <a:bodyPr>
            <a:normAutofit/>
          </a:bodyPr>
          <a:lstStyle/>
          <a:p>
            <a:pPr marL="0" indent="0">
              <a:buNone/>
            </a:pPr>
            <a:r>
              <a:rPr lang="en-US" sz="4800" b="1" dirty="0">
                <a:solidFill>
                  <a:schemeClr val="bg1"/>
                </a:solidFill>
              </a:rPr>
              <a:t>“But when the king came in to meet the guests, he noticed a man who wasn’t wearing the proper clothes for a wedding. ‘Friend,’ he asked, ‘how is it that you are here without wedding clothes?’ But the man had no reply. Then the king said to his aides, ‘Bind his hands and feet and throw him into the outer darkness, where there will be weeping and gnashing of teeth.’</a:t>
            </a:r>
          </a:p>
          <a:p>
            <a:pPr marL="0" indent="0">
              <a:buNone/>
            </a:pPr>
            <a:r>
              <a:rPr lang="en-US" sz="4800" b="1" dirty="0">
                <a:solidFill>
                  <a:schemeClr val="bg1"/>
                </a:solidFill>
              </a:rPr>
              <a:t>“For many are called, but few are chosen.”</a:t>
            </a:r>
          </a:p>
        </p:txBody>
      </p:sp>
    </p:spTree>
    <p:extLst>
      <p:ext uri="{BB962C8B-B14F-4D97-AF65-F5344CB8AC3E}">
        <p14:creationId xmlns:p14="http://schemas.microsoft.com/office/powerpoint/2010/main" val="2626459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0F5C-1F65-3346-ADB6-F23FE988C680}"/>
              </a:ext>
            </a:extLst>
          </p:cNvPr>
          <p:cNvSpPr>
            <a:spLocks noGrp="1"/>
          </p:cNvSpPr>
          <p:nvPr>
            <p:ph type="title"/>
          </p:nvPr>
        </p:nvSpPr>
        <p:spPr>
          <a:xfrm>
            <a:off x="838200" y="1"/>
            <a:ext cx="10515600" cy="1185862"/>
          </a:xfrm>
        </p:spPr>
        <p:txBody>
          <a:bodyPr>
            <a:normAutofit/>
          </a:bodyPr>
          <a:lstStyle/>
          <a:p>
            <a:pPr algn="ctr"/>
            <a:r>
              <a:rPr lang="en-US" sz="6600" b="1" u="sng" dirty="0">
                <a:solidFill>
                  <a:schemeClr val="bg1"/>
                </a:solidFill>
              </a:rPr>
              <a:t>Matthew 21:45-46</a:t>
            </a:r>
          </a:p>
        </p:txBody>
      </p:sp>
      <p:sp>
        <p:nvSpPr>
          <p:cNvPr id="3" name="Content Placeholder 2">
            <a:extLst>
              <a:ext uri="{FF2B5EF4-FFF2-40B4-BE49-F238E27FC236}">
                <a16:creationId xmlns:a16="http://schemas.microsoft.com/office/drawing/2014/main" id="{532EC4A3-17FF-3448-B202-948BA8EABCC9}"/>
              </a:ext>
            </a:extLst>
          </p:cNvPr>
          <p:cNvSpPr>
            <a:spLocks noGrp="1"/>
          </p:cNvSpPr>
          <p:nvPr>
            <p:ph idx="1"/>
          </p:nvPr>
        </p:nvSpPr>
        <p:spPr>
          <a:xfrm>
            <a:off x="200025" y="1185862"/>
            <a:ext cx="11787187" cy="5514975"/>
          </a:xfrm>
        </p:spPr>
        <p:txBody>
          <a:bodyPr>
            <a:normAutofit/>
          </a:bodyPr>
          <a:lstStyle/>
          <a:p>
            <a:pPr marL="0" indent="0">
              <a:buNone/>
            </a:pPr>
            <a:r>
              <a:rPr lang="en-US" sz="5400" b="1" dirty="0">
                <a:solidFill>
                  <a:schemeClr val="bg1"/>
                </a:solidFill>
              </a:rPr>
              <a:t>When the leading priests and Pharisees heard this parable, they realized he was telling the story against them—they were the wicked farmers. They wanted to arrest him, but they were afraid of the crowds, who considered Jesus to be a prophet.</a:t>
            </a:r>
          </a:p>
        </p:txBody>
      </p:sp>
    </p:spTree>
    <p:extLst>
      <p:ext uri="{BB962C8B-B14F-4D97-AF65-F5344CB8AC3E}">
        <p14:creationId xmlns:p14="http://schemas.microsoft.com/office/powerpoint/2010/main" val="10376709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1A5D5-2223-E54A-84A0-73168D83CE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746F18-910F-3E41-88D9-385BF5DE5E51}"/>
              </a:ext>
            </a:extLst>
          </p:cNvPr>
          <p:cNvSpPr>
            <a:spLocks noGrp="1"/>
          </p:cNvSpPr>
          <p:nvPr>
            <p:ph idx="1"/>
          </p:nvPr>
        </p:nvSpPr>
        <p:spPr>
          <a:xfrm>
            <a:off x="428625" y="1825625"/>
            <a:ext cx="11558588" cy="4351338"/>
          </a:xfrm>
        </p:spPr>
        <p:txBody>
          <a:bodyPr>
            <a:normAutofit/>
          </a:bodyPr>
          <a:lstStyle/>
          <a:p>
            <a:pPr marL="0" indent="0">
              <a:buNone/>
            </a:pPr>
            <a:r>
              <a:rPr lang="en-US" sz="8800" b="1" dirty="0">
                <a:solidFill>
                  <a:srgbClr val="FFFF00"/>
                </a:solidFill>
              </a:rPr>
              <a:t>2. We Serve…</a:t>
            </a:r>
          </a:p>
          <a:p>
            <a:pPr marL="0" indent="0">
              <a:buNone/>
            </a:pPr>
            <a:r>
              <a:rPr lang="en-US" sz="8800" b="1" dirty="0">
                <a:solidFill>
                  <a:srgbClr val="FFFF00"/>
                </a:solidFill>
              </a:rPr>
              <a:t>   	             IMMEDIATELY!</a:t>
            </a:r>
          </a:p>
        </p:txBody>
      </p:sp>
    </p:spTree>
    <p:extLst>
      <p:ext uri="{BB962C8B-B14F-4D97-AF65-F5344CB8AC3E}">
        <p14:creationId xmlns:p14="http://schemas.microsoft.com/office/powerpoint/2010/main" val="7352038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330FD-E478-5C4D-AFA0-E16759B408B2}"/>
              </a:ext>
            </a:extLst>
          </p:cNvPr>
          <p:cNvSpPr>
            <a:spLocks noGrp="1"/>
          </p:cNvSpPr>
          <p:nvPr>
            <p:ph type="title"/>
          </p:nvPr>
        </p:nvSpPr>
        <p:spPr/>
        <p:txBody>
          <a:bodyPr>
            <a:normAutofit/>
          </a:bodyPr>
          <a:lstStyle/>
          <a:p>
            <a:pPr algn="ctr"/>
            <a:r>
              <a:rPr lang="en-US" sz="7200" b="1" u="sng" dirty="0">
                <a:solidFill>
                  <a:schemeClr val="bg1"/>
                </a:solidFill>
              </a:rPr>
              <a:t>Matthew 22:3</a:t>
            </a:r>
          </a:p>
        </p:txBody>
      </p:sp>
      <p:sp>
        <p:nvSpPr>
          <p:cNvPr id="3" name="Content Placeholder 2">
            <a:extLst>
              <a:ext uri="{FF2B5EF4-FFF2-40B4-BE49-F238E27FC236}">
                <a16:creationId xmlns:a16="http://schemas.microsoft.com/office/drawing/2014/main" id="{74F3FC68-5D0A-F949-9D93-C35CE5CAEF47}"/>
              </a:ext>
            </a:extLst>
          </p:cNvPr>
          <p:cNvSpPr>
            <a:spLocks noGrp="1"/>
          </p:cNvSpPr>
          <p:nvPr>
            <p:ph idx="1"/>
          </p:nvPr>
        </p:nvSpPr>
        <p:spPr>
          <a:xfrm>
            <a:off x="457201" y="1825625"/>
            <a:ext cx="11472862" cy="4351338"/>
          </a:xfrm>
        </p:spPr>
        <p:txBody>
          <a:bodyPr>
            <a:normAutofit/>
          </a:bodyPr>
          <a:lstStyle/>
          <a:p>
            <a:pPr marL="0" indent="0">
              <a:buNone/>
            </a:pPr>
            <a:r>
              <a:rPr lang="en-US" sz="7200" b="1" dirty="0">
                <a:solidFill>
                  <a:schemeClr val="bg1"/>
                </a:solidFill>
              </a:rPr>
              <a:t>When the banquet was ready, he sent his servants to notify those who were invited.</a:t>
            </a:r>
          </a:p>
        </p:txBody>
      </p:sp>
    </p:spTree>
    <p:extLst>
      <p:ext uri="{BB962C8B-B14F-4D97-AF65-F5344CB8AC3E}">
        <p14:creationId xmlns:p14="http://schemas.microsoft.com/office/powerpoint/2010/main" val="27136249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04F05-CC31-3144-896C-5294E6E3E1C8}"/>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A7347216-8417-8544-8C41-239143FAF1E0}"/>
              </a:ext>
            </a:extLst>
          </p:cNvPr>
          <p:cNvPicPr>
            <a:picLocks noGrp="1" noChangeAspect="1"/>
          </p:cNvPicPr>
          <p:nvPr>
            <p:ph idx="1"/>
          </p:nvPr>
        </p:nvPicPr>
        <p:blipFill>
          <a:blip r:embed="rId2"/>
          <a:stretch>
            <a:fillRect/>
          </a:stretch>
        </p:blipFill>
        <p:spPr>
          <a:xfrm>
            <a:off x="514350" y="0"/>
            <a:ext cx="11115675" cy="6858000"/>
          </a:xfrm>
        </p:spPr>
      </p:pic>
    </p:spTree>
    <p:extLst>
      <p:ext uri="{BB962C8B-B14F-4D97-AF65-F5344CB8AC3E}">
        <p14:creationId xmlns:p14="http://schemas.microsoft.com/office/powerpoint/2010/main" val="34151469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1051</TotalTime>
  <Words>439</Words>
  <Application>Microsoft Macintosh PowerPoint</Application>
  <PresentationFormat>Widescreen</PresentationFormat>
  <Paragraphs>28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Matthew 21:45-46</vt:lpstr>
      <vt:lpstr>PowerPoint Presentation</vt:lpstr>
      <vt:lpstr>Matthew 22:3</vt:lpstr>
      <vt:lpstr>PowerPoint Presentation</vt:lpstr>
      <vt:lpstr>PowerPoint Presentation</vt:lpstr>
      <vt:lpstr>Matthew 22:9-10</vt:lpstr>
      <vt:lpstr>PowerPoint Presentation</vt:lpstr>
      <vt:lpstr>PowerPoint Presentation</vt:lpstr>
      <vt:lpstr>PowerPoint Presentation</vt:lpstr>
      <vt:lpstr>PowerPoint Presentation</vt:lpstr>
      <vt:lpstr>PowerPoint Presentation</vt:lpstr>
      <vt:lpstr>Matthew 22:10</vt:lpstr>
      <vt:lpstr>Isaiah 61:10 (NRSV)</vt:lpstr>
      <vt:lpstr>PowerPoint Presentation</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Barnette</dc:creator>
  <cp:lastModifiedBy>Jim Barnette</cp:lastModifiedBy>
  <cp:revision>12</cp:revision>
  <cp:lastPrinted>2018-06-09T15:18:56Z</cp:lastPrinted>
  <dcterms:created xsi:type="dcterms:W3CDTF">2018-06-08T23:33:25Z</dcterms:created>
  <dcterms:modified xsi:type="dcterms:W3CDTF">2018-06-09T17:05:19Z</dcterms:modified>
</cp:coreProperties>
</file>