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69" r:id="rId4"/>
    <p:sldId id="270" r:id="rId5"/>
    <p:sldId id="271" r:id="rId6"/>
    <p:sldId id="272" r:id="rId7"/>
    <p:sldId id="273" r:id="rId8"/>
    <p:sldId id="258" r:id="rId9"/>
    <p:sldId id="275" r:id="rId10"/>
    <p:sldId id="259" r:id="rId11"/>
    <p:sldId id="274" r:id="rId12"/>
    <p:sldId id="260" r:id="rId13"/>
    <p:sldId id="279" r:id="rId14"/>
    <p:sldId id="261" r:id="rId15"/>
    <p:sldId id="263" r:id="rId16"/>
    <p:sldId id="265" r:id="rId17"/>
    <p:sldId id="266" r:id="rId18"/>
    <p:sldId id="267" r:id="rId19"/>
    <p:sldId id="276" r:id="rId20"/>
    <p:sldId id="262" r:id="rId21"/>
    <p:sldId id="278"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35"/>
  </p:normalViewPr>
  <p:slideViewPr>
    <p:cSldViewPr snapToGrid="0" snapToObjects="1">
      <p:cViewPr varScale="1">
        <p:scale>
          <a:sx n="90" d="100"/>
          <a:sy n="90" d="100"/>
        </p:scale>
        <p:origin x="23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230DCB-3CB2-FB48-9A90-0EE86EE1FE6F}" type="datetimeFigureOut">
              <a:rPr lang="en-US" smtClean="0"/>
              <a:t>3/10/18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BDB67-9992-804E-B2BD-3ED00288DFDF}" type="slidenum">
              <a:rPr lang="en-US" smtClean="0"/>
              <a:t>‹#›</a:t>
            </a:fld>
            <a:endParaRPr lang="en-US"/>
          </a:p>
        </p:txBody>
      </p:sp>
    </p:spTree>
    <p:extLst>
      <p:ext uri="{BB962C8B-B14F-4D97-AF65-F5344CB8AC3E}">
        <p14:creationId xmlns:p14="http://schemas.microsoft.com/office/powerpoint/2010/main" val="1303106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DF2FC-A193-9844-A19B-443B78F66666}" type="datetimeFigureOut">
              <a:rPr lang="en-US" smtClean="0"/>
              <a:t>3/9/18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F2C35-BCCD-8D4B-A5E1-32095F05BD3E}" type="slidenum">
              <a:rPr lang="en-US" smtClean="0"/>
              <a:t>‹#›</a:t>
            </a:fld>
            <a:endParaRPr lang="en-US"/>
          </a:p>
        </p:txBody>
      </p:sp>
    </p:spTree>
    <p:extLst>
      <p:ext uri="{BB962C8B-B14F-4D97-AF65-F5344CB8AC3E}">
        <p14:creationId xmlns:p14="http://schemas.microsoft.com/office/powerpoint/2010/main" val="138715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2764D-74BC-AD4C-AF54-E1333F5F05BF}" type="datetimeFigureOut">
              <a:rPr lang="en-US" smtClean="0"/>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22954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764D-74BC-AD4C-AF54-E1333F5F05BF}" type="datetimeFigureOut">
              <a:rPr lang="en-US" smtClean="0"/>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200879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764D-74BC-AD4C-AF54-E1333F5F05BF}" type="datetimeFigureOut">
              <a:rPr lang="en-US" smtClean="0"/>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336303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2764D-74BC-AD4C-AF54-E1333F5F05BF}" type="datetimeFigureOut">
              <a:rPr lang="en-US" smtClean="0"/>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1104739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2764D-74BC-AD4C-AF54-E1333F5F05BF}" type="datetimeFigureOut">
              <a:rPr lang="en-US" smtClean="0"/>
              <a:t>3/9/18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221265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2764D-74BC-AD4C-AF54-E1333F5F05BF}" type="datetimeFigureOut">
              <a:rPr lang="en-US" smtClean="0"/>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151526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2764D-74BC-AD4C-AF54-E1333F5F05BF}" type="datetimeFigureOut">
              <a:rPr lang="en-US" smtClean="0"/>
              <a:t>3/9/18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87714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2764D-74BC-AD4C-AF54-E1333F5F05BF}" type="datetimeFigureOut">
              <a:rPr lang="en-US" smtClean="0"/>
              <a:t>3/9/18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104240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2764D-74BC-AD4C-AF54-E1333F5F05BF}" type="datetimeFigureOut">
              <a:rPr lang="en-US" smtClean="0"/>
              <a:t>3/9/18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577478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2764D-74BC-AD4C-AF54-E1333F5F05BF}" type="datetimeFigureOut">
              <a:rPr lang="en-US" smtClean="0"/>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1208666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2764D-74BC-AD4C-AF54-E1333F5F05BF}" type="datetimeFigureOut">
              <a:rPr lang="en-US" smtClean="0"/>
              <a:t>3/9/18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A0B7-EFEF-F244-85D7-180EAB428FBC}" type="slidenum">
              <a:rPr lang="en-US" smtClean="0"/>
              <a:t>‹#›</a:t>
            </a:fld>
            <a:endParaRPr lang="en-US"/>
          </a:p>
        </p:txBody>
      </p:sp>
    </p:spTree>
    <p:extLst>
      <p:ext uri="{BB962C8B-B14F-4D97-AF65-F5344CB8AC3E}">
        <p14:creationId xmlns:p14="http://schemas.microsoft.com/office/powerpoint/2010/main" val="1009292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2764D-74BC-AD4C-AF54-E1333F5F05BF}" type="datetimeFigureOut">
              <a:rPr lang="en-US" smtClean="0"/>
              <a:t>3/9/18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A0B7-EFEF-F244-85D7-180EAB428FBC}" type="slidenum">
              <a:rPr lang="en-US" smtClean="0"/>
              <a:t>‹#›</a:t>
            </a:fld>
            <a:endParaRPr lang="en-US"/>
          </a:p>
        </p:txBody>
      </p:sp>
    </p:spTree>
    <p:extLst>
      <p:ext uri="{BB962C8B-B14F-4D97-AF65-F5344CB8AC3E}">
        <p14:creationId xmlns:p14="http://schemas.microsoft.com/office/powerpoint/2010/main" val="52720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881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8341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2987"/>
          </a:xfrm>
        </p:spPr>
        <p:txBody>
          <a:bodyPr>
            <a:normAutofit/>
          </a:bodyPr>
          <a:lstStyle/>
          <a:p>
            <a:pPr algn="ctr"/>
            <a:r>
              <a:rPr lang="en-US" sz="6000" b="1" u="sng" smtClean="0">
                <a:solidFill>
                  <a:schemeClr val="bg1"/>
                </a:solidFill>
              </a:rPr>
              <a:t>Ephesians 4:1-3</a:t>
            </a:r>
            <a:endParaRPr lang="en-US" sz="6000" b="1" u="sng">
              <a:solidFill>
                <a:schemeClr val="bg1"/>
              </a:solidFill>
            </a:endParaRPr>
          </a:p>
        </p:txBody>
      </p:sp>
      <p:sp>
        <p:nvSpPr>
          <p:cNvPr id="3" name="Content Placeholder 2"/>
          <p:cNvSpPr>
            <a:spLocks noGrp="1"/>
          </p:cNvSpPr>
          <p:nvPr>
            <p:ph idx="1"/>
          </p:nvPr>
        </p:nvSpPr>
        <p:spPr>
          <a:xfrm>
            <a:off x="371475" y="1042988"/>
            <a:ext cx="11587163" cy="5629275"/>
          </a:xfrm>
        </p:spPr>
        <p:txBody>
          <a:bodyPr>
            <a:noAutofit/>
          </a:bodyPr>
          <a:lstStyle/>
          <a:p>
            <a:pPr marL="0" indent="0">
              <a:buNone/>
            </a:pPr>
            <a:r>
              <a:rPr lang="en-US" sz="4800" b="1" dirty="0" smtClean="0">
                <a:solidFill>
                  <a:schemeClr val="bg1"/>
                </a:solidFill>
              </a:rPr>
              <a:t>Therefore I, a prisoner for serving the Lord, beg you to lead a life worthy of your calling, for you have been called by God. Always be humble and gentle. Be patient with each other, making allowance for each other’s faults because of your love. Make every effort to keep yourselves united in the Spirit, binding yourselves together with peace.</a:t>
            </a:r>
            <a:endParaRPr lang="en-US" sz="4800" b="1" dirty="0">
              <a:solidFill>
                <a:schemeClr val="bg1"/>
              </a:solidFill>
            </a:endParaRPr>
          </a:p>
        </p:txBody>
      </p:sp>
    </p:spTree>
    <p:extLst>
      <p:ext uri="{BB962C8B-B14F-4D97-AF65-F5344CB8AC3E}">
        <p14:creationId xmlns:p14="http://schemas.microsoft.com/office/powerpoint/2010/main" val="858756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42924"/>
            <a:ext cx="11301413" cy="5715001"/>
          </a:xfrm>
        </p:spPr>
      </p:pic>
    </p:spTree>
    <p:extLst>
      <p:ext uri="{BB962C8B-B14F-4D97-AF65-F5344CB8AC3E}">
        <p14:creationId xmlns:p14="http://schemas.microsoft.com/office/powerpoint/2010/main" val="1635974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0192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6" y="128588"/>
            <a:ext cx="7929562" cy="6729412"/>
          </a:xfrm>
        </p:spPr>
      </p:pic>
    </p:spTree>
    <p:extLst>
      <p:ext uri="{BB962C8B-B14F-4D97-AF65-F5344CB8AC3E}">
        <p14:creationId xmlns:p14="http://schemas.microsoft.com/office/powerpoint/2010/main" val="1582221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100" y="0"/>
            <a:ext cx="6186488" cy="6858000"/>
          </a:xfrm>
        </p:spPr>
      </p:pic>
    </p:spTree>
    <p:extLst>
      <p:ext uri="{BB962C8B-B14F-4D97-AF65-F5344CB8AC3E}">
        <p14:creationId xmlns:p14="http://schemas.microsoft.com/office/powerpoint/2010/main" val="1041108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3698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677" y="550863"/>
            <a:ext cx="8558212" cy="5992812"/>
          </a:xfrm>
        </p:spPr>
      </p:pic>
    </p:spTree>
    <p:extLst>
      <p:ext uri="{BB962C8B-B14F-4D97-AF65-F5344CB8AC3E}">
        <p14:creationId xmlns:p14="http://schemas.microsoft.com/office/powerpoint/2010/main" val="586467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50" y="0"/>
            <a:ext cx="9901238" cy="6858000"/>
          </a:xfrm>
        </p:spPr>
      </p:pic>
    </p:spTree>
    <p:extLst>
      <p:ext uri="{BB962C8B-B14F-4D97-AF65-F5344CB8AC3E}">
        <p14:creationId xmlns:p14="http://schemas.microsoft.com/office/powerpoint/2010/main" val="1949421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8" y="0"/>
            <a:ext cx="10829925" cy="6858000"/>
          </a:xfrm>
        </p:spPr>
      </p:pic>
    </p:spTree>
    <p:extLst>
      <p:ext uri="{BB962C8B-B14F-4D97-AF65-F5344CB8AC3E}">
        <p14:creationId xmlns:p14="http://schemas.microsoft.com/office/powerpoint/2010/main" val="1591334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8588" y="1825625"/>
            <a:ext cx="11887200" cy="4351338"/>
          </a:xfrm>
        </p:spPr>
        <p:txBody>
          <a:bodyPr>
            <a:normAutofit/>
          </a:bodyPr>
          <a:lstStyle/>
          <a:p>
            <a:pPr marL="0" indent="0">
              <a:buNone/>
            </a:pPr>
            <a:r>
              <a:rPr lang="en-US" sz="7800" b="1" dirty="0" smtClean="0">
                <a:solidFill>
                  <a:srgbClr val="FFFF00"/>
                </a:solidFill>
              </a:rPr>
              <a:t>The so-called “circular letter” that stresses the unity of the body of Christ is      </a:t>
            </a:r>
          </a:p>
          <a:p>
            <a:pPr marL="0" indent="0">
              <a:buNone/>
            </a:pPr>
            <a:r>
              <a:rPr lang="en-US" sz="6600" b="1" u="sng" dirty="0" smtClean="0">
                <a:solidFill>
                  <a:srgbClr val="A2FFDF"/>
                </a:solidFill>
              </a:rPr>
              <a:t>_____“O”______.</a:t>
            </a:r>
            <a:endParaRPr lang="en-US" sz="6600" b="1" u="sng" dirty="0">
              <a:solidFill>
                <a:srgbClr val="A2FFDF"/>
              </a:solidFill>
            </a:endParaRPr>
          </a:p>
        </p:txBody>
      </p:sp>
    </p:spTree>
    <p:extLst>
      <p:ext uri="{BB962C8B-B14F-4D97-AF65-F5344CB8AC3E}">
        <p14:creationId xmlns:p14="http://schemas.microsoft.com/office/powerpoint/2010/main" val="393225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8413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562"/>
          </a:xfrm>
        </p:spPr>
        <p:txBody>
          <a:bodyPr>
            <a:normAutofit/>
          </a:bodyPr>
          <a:lstStyle/>
          <a:p>
            <a:pPr algn="ctr"/>
            <a:r>
              <a:rPr lang="en-US" sz="6600" b="1" u="sng" dirty="0" smtClean="0">
                <a:solidFill>
                  <a:schemeClr val="bg1"/>
                </a:solidFill>
              </a:rPr>
              <a:t>Ephesians 3:20-21</a:t>
            </a:r>
            <a:endParaRPr lang="en-US" sz="6600" b="1" u="sng" dirty="0">
              <a:solidFill>
                <a:schemeClr val="bg1"/>
              </a:solidFill>
            </a:endParaRPr>
          </a:p>
        </p:txBody>
      </p:sp>
      <p:sp>
        <p:nvSpPr>
          <p:cNvPr id="3" name="Content Placeholder 2"/>
          <p:cNvSpPr>
            <a:spLocks noGrp="1"/>
          </p:cNvSpPr>
          <p:nvPr>
            <p:ph idx="1"/>
          </p:nvPr>
        </p:nvSpPr>
        <p:spPr>
          <a:xfrm>
            <a:off x="228601" y="1071563"/>
            <a:ext cx="11744324" cy="5105400"/>
          </a:xfrm>
        </p:spPr>
        <p:txBody>
          <a:bodyPr>
            <a:noAutofit/>
          </a:bodyPr>
          <a:lstStyle/>
          <a:p>
            <a:pPr marL="0" indent="0">
              <a:buNone/>
            </a:pPr>
            <a:r>
              <a:rPr lang="en-US" sz="5400" b="1" dirty="0" smtClean="0">
                <a:solidFill>
                  <a:schemeClr val="bg1"/>
                </a:solidFill>
              </a:rPr>
              <a:t>Now all glory to God, who is able, through his mighty power at work within us, to accomplish </a:t>
            </a:r>
            <a:r>
              <a:rPr lang="en-US" sz="5400" b="1" dirty="0" smtClean="0">
                <a:solidFill>
                  <a:srgbClr val="22F5FF"/>
                </a:solidFill>
              </a:rPr>
              <a:t>infinitely more </a:t>
            </a:r>
            <a:r>
              <a:rPr lang="en-US" sz="5400" b="1" dirty="0" smtClean="0">
                <a:solidFill>
                  <a:schemeClr val="bg1"/>
                </a:solidFill>
              </a:rPr>
              <a:t>than we might ask or think.  Glory to him in the church and in Christ Jesus through all generations forever and ever! Amen.</a:t>
            </a:r>
            <a:endParaRPr lang="en-US" sz="5400" b="1" dirty="0">
              <a:solidFill>
                <a:schemeClr val="bg1"/>
              </a:solidFill>
            </a:endParaRPr>
          </a:p>
        </p:txBody>
      </p:sp>
    </p:spTree>
    <p:extLst>
      <p:ext uri="{BB962C8B-B14F-4D97-AF65-F5344CB8AC3E}">
        <p14:creationId xmlns:p14="http://schemas.microsoft.com/office/powerpoint/2010/main" val="1908625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3892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112" y="0"/>
            <a:ext cx="7343776" cy="6858001"/>
          </a:xfrm>
        </p:spPr>
      </p:pic>
    </p:spTree>
    <p:extLst>
      <p:ext uri="{BB962C8B-B14F-4D97-AF65-F5344CB8AC3E}">
        <p14:creationId xmlns:p14="http://schemas.microsoft.com/office/powerpoint/2010/main" val="1806513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2058194"/>
            <a:ext cx="5715000" cy="3886200"/>
          </a:xfrm>
        </p:spPr>
      </p:pic>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665" t="15625" r="4303" b="30416"/>
          <a:stretch/>
        </p:blipFill>
        <p:spPr>
          <a:xfrm>
            <a:off x="1" y="0"/>
            <a:ext cx="12192000" cy="6858000"/>
          </a:xfrm>
          <a:prstGeom prst="rect">
            <a:avLst/>
          </a:prstGeom>
        </p:spPr>
      </p:pic>
    </p:spTree>
    <p:extLst>
      <p:ext uri="{BB962C8B-B14F-4D97-AF65-F5344CB8AC3E}">
        <p14:creationId xmlns:p14="http://schemas.microsoft.com/office/powerpoint/2010/main" val="952324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2889" y="365125"/>
            <a:ext cx="11701462" cy="5811838"/>
          </a:xfrm>
        </p:spPr>
        <p:txBody>
          <a:bodyPr>
            <a:noAutofit/>
          </a:bodyPr>
          <a:lstStyle/>
          <a:p>
            <a:pPr marL="0" indent="0">
              <a:buNone/>
            </a:pPr>
            <a:r>
              <a:rPr lang="en-US" sz="5400" b="1" dirty="0" smtClean="0">
                <a:solidFill>
                  <a:srgbClr val="FFFF00"/>
                </a:solidFill>
              </a:rPr>
              <a:t>“Mission is the meaning of the church. Indeed, the church is mission, and where there is no mission there is no church. God has called the church out from the world to send her back into the world with a message and a mission.”  </a:t>
            </a:r>
          </a:p>
          <a:p>
            <a:pPr marL="0" indent="0">
              <a:buNone/>
            </a:pPr>
            <a:r>
              <a:rPr lang="en-US" sz="5400" b="1" dirty="0">
                <a:solidFill>
                  <a:srgbClr val="FFFF00"/>
                </a:solidFill>
              </a:rPr>
              <a:t> </a:t>
            </a:r>
            <a:r>
              <a:rPr lang="en-US" sz="5400" b="1" dirty="0" smtClean="0">
                <a:solidFill>
                  <a:srgbClr val="FFFF00"/>
                </a:solidFill>
              </a:rPr>
              <a:t>        --Dale Moody, </a:t>
            </a:r>
            <a:r>
              <a:rPr lang="en-US" sz="5400" b="1" i="1" dirty="0" smtClean="0">
                <a:solidFill>
                  <a:srgbClr val="FFFF00"/>
                </a:solidFill>
              </a:rPr>
              <a:t>The Word of Truth</a:t>
            </a:r>
            <a:endParaRPr lang="en-US" sz="5400" b="1" dirty="0">
              <a:solidFill>
                <a:srgbClr val="FFFF00"/>
              </a:solidFill>
            </a:endParaRPr>
          </a:p>
        </p:txBody>
      </p:sp>
    </p:spTree>
    <p:extLst>
      <p:ext uri="{BB962C8B-B14F-4D97-AF65-F5344CB8AC3E}">
        <p14:creationId xmlns:p14="http://schemas.microsoft.com/office/powerpoint/2010/main" val="801061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562"/>
          </a:xfrm>
        </p:spPr>
        <p:txBody>
          <a:bodyPr>
            <a:normAutofit/>
          </a:bodyPr>
          <a:lstStyle/>
          <a:p>
            <a:pPr algn="ctr"/>
            <a:r>
              <a:rPr lang="en-US" sz="6600" b="1" u="sng" dirty="0" smtClean="0">
                <a:solidFill>
                  <a:schemeClr val="bg1"/>
                </a:solidFill>
              </a:rPr>
              <a:t>Ephesians 3:20-21</a:t>
            </a:r>
            <a:endParaRPr lang="en-US" sz="6600" b="1" u="sng" dirty="0">
              <a:solidFill>
                <a:schemeClr val="bg1"/>
              </a:solidFill>
            </a:endParaRPr>
          </a:p>
        </p:txBody>
      </p:sp>
      <p:sp>
        <p:nvSpPr>
          <p:cNvPr id="3" name="Content Placeholder 2"/>
          <p:cNvSpPr>
            <a:spLocks noGrp="1"/>
          </p:cNvSpPr>
          <p:nvPr>
            <p:ph idx="1"/>
          </p:nvPr>
        </p:nvSpPr>
        <p:spPr>
          <a:xfrm>
            <a:off x="228601" y="1071563"/>
            <a:ext cx="11744324" cy="5105400"/>
          </a:xfrm>
        </p:spPr>
        <p:txBody>
          <a:bodyPr>
            <a:noAutofit/>
          </a:bodyPr>
          <a:lstStyle/>
          <a:p>
            <a:pPr marL="0" indent="0">
              <a:buNone/>
            </a:pPr>
            <a:r>
              <a:rPr lang="en-US" sz="5400" b="1" dirty="0" smtClean="0">
                <a:solidFill>
                  <a:schemeClr val="bg1"/>
                </a:solidFill>
              </a:rPr>
              <a:t>Now all glory to God, who is able, through his mighty power at work within us, to accomplish </a:t>
            </a:r>
            <a:r>
              <a:rPr lang="en-US" sz="5400" b="1" dirty="0" smtClean="0">
                <a:solidFill>
                  <a:srgbClr val="22F5FF"/>
                </a:solidFill>
              </a:rPr>
              <a:t>infinitely more </a:t>
            </a:r>
            <a:r>
              <a:rPr lang="en-US" sz="5400" b="1" dirty="0" smtClean="0">
                <a:solidFill>
                  <a:schemeClr val="bg1"/>
                </a:solidFill>
              </a:rPr>
              <a:t>than we might ask or think.  Glory to him in the church and in Christ Jesus through all generations forever and ever! Amen.</a:t>
            </a:r>
            <a:endParaRPr lang="en-US" sz="5400" b="1" dirty="0">
              <a:solidFill>
                <a:schemeClr val="bg1"/>
              </a:solidFill>
            </a:endParaRPr>
          </a:p>
        </p:txBody>
      </p:sp>
    </p:spTree>
    <p:extLst>
      <p:ext uri="{BB962C8B-B14F-4D97-AF65-F5344CB8AC3E}">
        <p14:creationId xmlns:p14="http://schemas.microsoft.com/office/powerpoint/2010/main" val="861008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63" y="528638"/>
            <a:ext cx="10515600" cy="614362"/>
          </a:xfrm>
        </p:spPr>
        <p:txBody>
          <a:bodyPr>
            <a:normAutofit fontScale="90000"/>
          </a:bodyPr>
          <a:lstStyle/>
          <a:p>
            <a:pPr lvl="0" algn="ctr"/>
            <a:r>
              <a:rPr lang="en-US" sz="6700" b="1" i="1" u="sng" dirty="0" smtClean="0">
                <a:solidFill>
                  <a:schemeClr val="bg1"/>
                </a:solidFill>
              </a:rPr>
              <a:t>“infinitely more” </a:t>
            </a:r>
            <a:r>
              <a:rPr lang="en-US" dirty="0" smtClean="0">
                <a:solidFill>
                  <a:srgbClr val="FFFF00"/>
                </a:solidFill>
              </a:rPr>
              <a:t/>
            </a:r>
            <a:br>
              <a:rPr lang="en-US" dirty="0" smtClean="0">
                <a:solidFill>
                  <a:srgbClr val="FFFF00"/>
                </a:solidFill>
              </a:rPr>
            </a:br>
            <a:endParaRPr lang="en-US" dirty="0"/>
          </a:p>
        </p:txBody>
      </p:sp>
      <p:sp>
        <p:nvSpPr>
          <p:cNvPr id="3" name="Content Placeholder 2"/>
          <p:cNvSpPr>
            <a:spLocks noGrp="1"/>
          </p:cNvSpPr>
          <p:nvPr>
            <p:ph idx="1"/>
          </p:nvPr>
        </p:nvSpPr>
        <p:spPr>
          <a:xfrm>
            <a:off x="838200" y="985838"/>
            <a:ext cx="10515600" cy="5191125"/>
          </a:xfrm>
        </p:spPr>
        <p:txBody>
          <a:bodyPr/>
          <a:lstStyle/>
          <a:p>
            <a:pPr marL="0" lvl="0" indent="0">
              <a:lnSpc>
                <a:spcPct val="100000"/>
              </a:lnSpc>
              <a:spcBef>
                <a:spcPts val="0"/>
              </a:spcBef>
              <a:buNone/>
            </a:pPr>
            <a:endParaRPr lang="en-US" dirty="0">
              <a:solidFill>
                <a:srgbClr val="FFFF00"/>
              </a:solidFill>
            </a:endParaRPr>
          </a:p>
          <a:p>
            <a:pPr marL="0" lvl="0" indent="0">
              <a:lnSpc>
                <a:spcPct val="100000"/>
              </a:lnSpc>
              <a:spcBef>
                <a:spcPts val="0"/>
              </a:spcBef>
              <a:buNone/>
            </a:pPr>
            <a:r>
              <a:rPr lang="en-US" sz="4800" b="1" dirty="0" smtClean="0">
                <a:solidFill>
                  <a:srgbClr val="FFFF00"/>
                </a:solidFill>
              </a:rPr>
              <a:t>“Infinitely” =  </a:t>
            </a:r>
            <a:r>
              <a:rPr lang="en-US" sz="4800" b="1" i="1" dirty="0" err="1" smtClean="0">
                <a:solidFill>
                  <a:srgbClr val="FFFF00"/>
                </a:solidFill>
              </a:rPr>
              <a:t>huperpanta</a:t>
            </a:r>
            <a:r>
              <a:rPr lang="en-US" sz="4800" b="1" dirty="0" smtClean="0">
                <a:solidFill>
                  <a:srgbClr val="FFFF00"/>
                </a:solidFill>
              </a:rPr>
              <a:t>  = “beyond and above all” </a:t>
            </a:r>
          </a:p>
          <a:p>
            <a:pPr marL="0" lvl="0" indent="0">
              <a:lnSpc>
                <a:spcPct val="100000"/>
              </a:lnSpc>
              <a:spcBef>
                <a:spcPts val="0"/>
              </a:spcBef>
              <a:buNone/>
            </a:pPr>
            <a:endParaRPr lang="en-US" sz="4800" b="1" dirty="0" smtClean="0">
              <a:solidFill>
                <a:srgbClr val="FFFF00"/>
              </a:solidFill>
            </a:endParaRPr>
          </a:p>
          <a:p>
            <a:pPr marL="0" lvl="0" indent="0">
              <a:lnSpc>
                <a:spcPct val="100000"/>
              </a:lnSpc>
              <a:spcBef>
                <a:spcPts val="0"/>
              </a:spcBef>
              <a:buNone/>
            </a:pPr>
            <a:r>
              <a:rPr lang="en-US" sz="4800" b="1" dirty="0" smtClean="0">
                <a:solidFill>
                  <a:srgbClr val="FFFF00"/>
                </a:solidFill>
              </a:rPr>
              <a:t>“More” = </a:t>
            </a:r>
            <a:r>
              <a:rPr lang="en-US" sz="4800" b="1" i="1" dirty="0" err="1" smtClean="0">
                <a:solidFill>
                  <a:srgbClr val="FFFF00"/>
                </a:solidFill>
              </a:rPr>
              <a:t>huperekperissou</a:t>
            </a:r>
            <a:r>
              <a:rPr lang="en-US" sz="4800" b="1" dirty="0">
                <a:solidFill>
                  <a:srgbClr val="FFFF00"/>
                </a:solidFill>
              </a:rPr>
              <a:t> </a:t>
            </a:r>
            <a:r>
              <a:rPr lang="en-US" sz="4800" b="1" dirty="0" smtClean="0">
                <a:solidFill>
                  <a:srgbClr val="FFFF00"/>
                </a:solidFill>
              </a:rPr>
              <a:t> </a:t>
            </a:r>
          </a:p>
          <a:p>
            <a:pPr marL="0" lvl="0" indent="0">
              <a:lnSpc>
                <a:spcPct val="100000"/>
              </a:lnSpc>
              <a:spcBef>
                <a:spcPts val="0"/>
              </a:spcBef>
              <a:buNone/>
            </a:pPr>
            <a:r>
              <a:rPr lang="en-US" sz="4800" b="1" dirty="0" err="1" smtClean="0">
                <a:solidFill>
                  <a:srgbClr val="FFFF00"/>
                </a:solidFill>
              </a:rPr>
              <a:t>huper</a:t>
            </a:r>
            <a:r>
              <a:rPr lang="en-US" sz="4800" b="1" dirty="0" smtClean="0">
                <a:solidFill>
                  <a:srgbClr val="FFFF00"/>
                </a:solidFill>
              </a:rPr>
              <a:t>=”above”   </a:t>
            </a:r>
            <a:r>
              <a:rPr lang="en-US" sz="4800" b="1" dirty="0" err="1" smtClean="0">
                <a:solidFill>
                  <a:srgbClr val="FFFF00"/>
                </a:solidFill>
              </a:rPr>
              <a:t>ek</a:t>
            </a:r>
            <a:r>
              <a:rPr lang="en-US" sz="4800" b="1" dirty="0" smtClean="0">
                <a:solidFill>
                  <a:srgbClr val="FFFF00"/>
                </a:solidFill>
              </a:rPr>
              <a:t>=”out of, beyond” </a:t>
            </a:r>
            <a:r>
              <a:rPr lang="en-US" sz="4800" b="1" dirty="0" err="1" smtClean="0">
                <a:solidFill>
                  <a:srgbClr val="FFFF00"/>
                </a:solidFill>
              </a:rPr>
              <a:t>perissou</a:t>
            </a:r>
            <a:r>
              <a:rPr lang="en-US" sz="4800" b="1" dirty="0" smtClean="0">
                <a:solidFill>
                  <a:srgbClr val="FFFF00"/>
                </a:solidFill>
              </a:rPr>
              <a:t>—“around” </a:t>
            </a:r>
            <a:endParaRPr lang="en-US" sz="4800" b="1" dirty="0">
              <a:solidFill>
                <a:srgbClr val="FFFF00"/>
              </a:solidFill>
            </a:endParaRPr>
          </a:p>
        </p:txBody>
      </p:sp>
    </p:spTree>
    <p:extLst>
      <p:ext uri="{BB962C8B-B14F-4D97-AF65-F5344CB8AC3E}">
        <p14:creationId xmlns:p14="http://schemas.microsoft.com/office/powerpoint/2010/main" val="1228827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743700"/>
          </a:xfrm>
        </p:spPr>
      </p:pic>
    </p:spTree>
    <p:extLst>
      <p:ext uri="{BB962C8B-B14F-4D97-AF65-F5344CB8AC3E}">
        <p14:creationId xmlns:p14="http://schemas.microsoft.com/office/powerpoint/2010/main" val="1135712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1562"/>
          </a:xfrm>
        </p:spPr>
        <p:txBody>
          <a:bodyPr>
            <a:normAutofit/>
          </a:bodyPr>
          <a:lstStyle/>
          <a:p>
            <a:pPr algn="ctr"/>
            <a:r>
              <a:rPr lang="en-US" sz="6600" b="1" u="sng" dirty="0" smtClean="0">
                <a:solidFill>
                  <a:schemeClr val="bg1"/>
                </a:solidFill>
              </a:rPr>
              <a:t>Ephesians 3:20-21</a:t>
            </a:r>
            <a:endParaRPr lang="en-US" sz="6600" b="1" u="sng" dirty="0">
              <a:solidFill>
                <a:schemeClr val="bg1"/>
              </a:solidFill>
            </a:endParaRPr>
          </a:p>
        </p:txBody>
      </p:sp>
      <p:sp>
        <p:nvSpPr>
          <p:cNvPr id="3" name="Content Placeholder 2"/>
          <p:cNvSpPr>
            <a:spLocks noGrp="1"/>
          </p:cNvSpPr>
          <p:nvPr>
            <p:ph idx="1"/>
          </p:nvPr>
        </p:nvSpPr>
        <p:spPr>
          <a:xfrm>
            <a:off x="228601" y="1071563"/>
            <a:ext cx="11744324" cy="5105400"/>
          </a:xfrm>
        </p:spPr>
        <p:txBody>
          <a:bodyPr>
            <a:noAutofit/>
          </a:bodyPr>
          <a:lstStyle/>
          <a:p>
            <a:pPr marL="0" indent="0">
              <a:buNone/>
            </a:pPr>
            <a:r>
              <a:rPr lang="en-US" sz="5400" b="1" dirty="0" smtClean="0">
                <a:solidFill>
                  <a:schemeClr val="bg1"/>
                </a:solidFill>
              </a:rPr>
              <a:t>Now all glory to God, who is able, through his mighty power at work within us, to </a:t>
            </a:r>
            <a:r>
              <a:rPr lang="en-US" sz="5400" b="1" dirty="0" smtClean="0">
                <a:solidFill>
                  <a:srgbClr val="A2FFDF"/>
                </a:solidFill>
              </a:rPr>
              <a:t>accomplish infinitely more </a:t>
            </a:r>
            <a:r>
              <a:rPr lang="en-US" sz="5400" b="1" dirty="0" smtClean="0">
                <a:solidFill>
                  <a:schemeClr val="bg1"/>
                </a:solidFill>
              </a:rPr>
              <a:t>than we might ask or think.  Glory to him in the church and in Christ Jesus through all generations forever and ever! Amen.</a:t>
            </a:r>
            <a:endParaRPr lang="en-US" sz="5400" b="1" dirty="0">
              <a:solidFill>
                <a:schemeClr val="bg1"/>
              </a:solidFill>
            </a:endParaRPr>
          </a:p>
        </p:txBody>
      </p:sp>
    </p:spTree>
    <p:extLst>
      <p:ext uri="{BB962C8B-B14F-4D97-AF65-F5344CB8AC3E}">
        <p14:creationId xmlns:p14="http://schemas.microsoft.com/office/powerpoint/2010/main" val="2029933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338</Words>
  <Application>Microsoft Macintosh PowerPoint</Application>
  <PresentationFormat>Widescreen</PresentationFormat>
  <Paragraphs>18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Ephesians 3:20-21</vt:lpstr>
      <vt:lpstr>“infinitely more”  </vt:lpstr>
      <vt:lpstr>PowerPoint Presentation</vt:lpstr>
      <vt:lpstr>Ephesians 3:20-21</vt:lpstr>
      <vt:lpstr>PowerPoint Presentation</vt:lpstr>
      <vt:lpstr>Ephesians 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3:20-21</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Barnette</dc:creator>
  <cp:lastModifiedBy>Jim Barnette</cp:lastModifiedBy>
  <cp:revision>11</cp:revision>
  <cp:lastPrinted>2018-03-10T18:33:33Z</cp:lastPrinted>
  <dcterms:created xsi:type="dcterms:W3CDTF">2018-03-10T02:33:12Z</dcterms:created>
  <dcterms:modified xsi:type="dcterms:W3CDTF">2018-03-10T19:06:26Z</dcterms:modified>
</cp:coreProperties>
</file>