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70" r:id="rId2"/>
    <p:sldId id="257" r:id="rId3"/>
    <p:sldId id="263" r:id="rId4"/>
    <p:sldId id="264" r:id="rId5"/>
    <p:sldId id="258" r:id="rId6"/>
    <p:sldId id="265" r:id="rId7"/>
    <p:sldId id="266" r:id="rId8"/>
    <p:sldId id="260" r:id="rId9"/>
    <p:sldId id="259" r:id="rId10"/>
    <p:sldId id="261" r:id="rId11"/>
    <p:sldId id="267" r:id="rId12"/>
    <p:sldId id="268" r:id="rId13"/>
    <p:sldId id="271" r:id="rId14"/>
    <p:sldId id="272" r:id="rId15"/>
    <p:sldId id="274"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B4"/>
    <a:srgbClr val="7DE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B1848A-4DD5-D342-825F-7C099ABE10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6CFBE7-7B4A-704D-9717-0202F1588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5CF1A8-9228-BE4E-BE80-5BAD69C5AA02}" type="datetimeFigureOut">
              <a:rPr lang="en-US" smtClean="0"/>
              <a:t>11/17/18</a:t>
            </a:fld>
            <a:endParaRPr lang="en-US"/>
          </a:p>
        </p:txBody>
      </p:sp>
      <p:sp>
        <p:nvSpPr>
          <p:cNvPr id="4" name="Footer Placeholder 3">
            <a:extLst>
              <a:ext uri="{FF2B5EF4-FFF2-40B4-BE49-F238E27FC236}">
                <a16:creationId xmlns:a16="http://schemas.microsoft.com/office/drawing/2014/main" id="{353D02B7-0A0C-9544-AC0F-4DF156F09F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B00AEC-781E-BE4C-9193-445142522A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1A10F-C26F-5643-B62F-848E6F47C9C7}" type="slidenum">
              <a:rPr lang="en-US" smtClean="0"/>
              <a:t>‹#›</a:t>
            </a:fld>
            <a:endParaRPr lang="en-US"/>
          </a:p>
        </p:txBody>
      </p:sp>
    </p:spTree>
    <p:extLst>
      <p:ext uri="{BB962C8B-B14F-4D97-AF65-F5344CB8AC3E}">
        <p14:creationId xmlns:p14="http://schemas.microsoft.com/office/powerpoint/2010/main" val="3430953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2B7E-4674-944D-A484-801E51846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800E3-CD5E-4543-8DF5-0A126D6C6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7609C-5EBB-574A-BAFB-7758EE3E392F}"/>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076EA4A1-A731-0646-B9D9-B07477039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9E2E1-CB73-0243-B9C6-16A5FC300818}"/>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41847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393A-8E2A-A94E-8608-24FA0EE08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7EB5A-BAD6-AF42-9BE3-135534CBC9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5F4EF-4DCA-E14E-8AD2-91E8E0C2A78B}"/>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4624A056-1610-9F40-8A5D-5B9F6EBAC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9D02E-5CC9-1644-8C73-331C37BD8D94}"/>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308421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48D5-478C-EB48-92D4-5C8B05F1B7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8CECFC-C6DD-544C-8958-7472028EAC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8EA91-2C14-EA45-8B50-EF19E7DCE5C7}"/>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B1600E9B-7355-5445-87E6-5AD2BA3AD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346A8-8108-F747-873D-5742CC6B478E}"/>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21419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E756-89B6-2249-A1E8-FCE258CF4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88F52-D208-B346-9CAC-57019AFF01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FBBCF-4229-7943-9F2C-A3B80EC7C868}"/>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8A708F95-51E8-244C-B402-59B5C5F31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A20CC-049C-C940-8B0C-D2AA5BE61DF7}"/>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12475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2E10-8FB2-FC4A-9C63-C3264EDF1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710F2-97BD-444C-A06F-3947E4CA2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666B52-B286-444E-BCF9-DFF861BC9DDA}"/>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882511A0-1488-8B47-B6D2-9ACB9765A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1A8C8-ED07-BF41-9C29-2FCAB5E40D9A}"/>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7382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31BB-85C2-174D-8465-FF3E17D1D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8AEEC-B0D2-9744-9C48-AFCFA3CEBA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6A0E2-5CE9-394B-A8EF-9CB52C47AC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4704F-769C-E848-93EE-6B86F1828465}"/>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6" name="Footer Placeholder 5">
            <a:extLst>
              <a:ext uri="{FF2B5EF4-FFF2-40B4-BE49-F238E27FC236}">
                <a16:creationId xmlns:a16="http://schemas.microsoft.com/office/drawing/2014/main" id="{C40107D5-46F7-FF45-AD1C-AF48ADAC9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87799-7DD4-9740-BB52-76E5191CB48E}"/>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109320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446F-0AEB-C341-97D5-C6504F5041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32E330-EFFA-8447-87C7-50A6A751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DD17E-E69E-A144-A458-95A1AE4A90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7266B-2298-C841-9702-1B77B489C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010F73-0C58-B446-8F18-7BB2ABEF0D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62228A-FE87-EE48-8FEE-52CD2678E4BE}"/>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8" name="Footer Placeholder 7">
            <a:extLst>
              <a:ext uri="{FF2B5EF4-FFF2-40B4-BE49-F238E27FC236}">
                <a16:creationId xmlns:a16="http://schemas.microsoft.com/office/drawing/2014/main" id="{D9E4888B-C29D-0049-8378-6A70CA9556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4725C3-B151-324F-BCFB-B9ECC3DF5FAC}"/>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129599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2C04-BBA1-D349-AB0C-988341689B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1DDF2D-73D1-0340-AE3C-1216B0DC011B}"/>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4" name="Footer Placeholder 3">
            <a:extLst>
              <a:ext uri="{FF2B5EF4-FFF2-40B4-BE49-F238E27FC236}">
                <a16:creationId xmlns:a16="http://schemas.microsoft.com/office/drawing/2014/main" id="{75FCDA6B-D7BB-C746-907E-1484F4F50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4506F-2CC5-7546-96C4-2D7815A4DB5F}"/>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10995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A5EA2-36DF-6C4B-B841-CA0096A5C456}"/>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3" name="Footer Placeholder 2">
            <a:extLst>
              <a:ext uri="{FF2B5EF4-FFF2-40B4-BE49-F238E27FC236}">
                <a16:creationId xmlns:a16="http://schemas.microsoft.com/office/drawing/2014/main" id="{B1E0D4CD-1E90-4345-B983-E0DE0C170B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C4F8E-D8E1-4744-8B9C-EBDE64E4FBB7}"/>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42696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33A7-106A-C24A-905F-CD1E41D0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A67319-FF48-6247-8E63-799D71361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9C9402-8FA0-7A44-AB47-B6FACEDE5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3B1D4-EDBB-C040-AA62-95ACCAF14382}"/>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6" name="Footer Placeholder 5">
            <a:extLst>
              <a:ext uri="{FF2B5EF4-FFF2-40B4-BE49-F238E27FC236}">
                <a16:creationId xmlns:a16="http://schemas.microsoft.com/office/drawing/2014/main" id="{D2BB996A-9AF5-A342-8CC9-CC63E43F9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D9837-2EDC-AB44-B7E4-83457686884A}"/>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230813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A6C7-2C1E-F94A-B9CE-D4FDC2B39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6DE77-3BBD-A84E-967E-34353606E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DC2037-D4F4-F249-996E-BA728084B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C5057-70B5-CF45-81F2-D917C9E8C7E7}"/>
              </a:ext>
            </a:extLst>
          </p:cNvPr>
          <p:cNvSpPr>
            <a:spLocks noGrp="1"/>
          </p:cNvSpPr>
          <p:nvPr>
            <p:ph type="dt" sz="half" idx="10"/>
          </p:nvPr>
        </p:nvSpPr>
        <p:spPr/>
        <p:txBody>
          <a:bodyPr/>
          <a:lstStyle/>
          <a:p>
            <a:fld id="{17ACB3D9-8072-8343-8355-747C84DFCB47}" type="datetimeFigureOut">
              <a:rPr lang="en-US" smtClean="0"/>
              <a:t>11/17/18</a:t>
            </a:fld>
            <a:endParaRPr lang="en-US"/>
          </a:p>
        </p:txBody>
      </p:sp>
      <p:sp>
        <p:nvSpPr>
          <p:cNvPr id="6" name="Footer Placeholder 5">
            <a:extLst>
              <a:ext uri="{FF2B5EF4-FFF2-40B4-BE49-F238E27FC236}">
                <a16:creationId xmlns:a16="http://schemas.microsoft.com/office/drawing/2014/main" id="{3B6F91F2-D8F2-304B-B643-0F334418B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72A21-6EA1-A542-993F-B62A903D22B5}"/>
              </a:ext>
            </a:extLst>
          </p:cNvPr>
          <p:cNvSpPr>
            <a:spLocks noGrp="1"/>
          </p:cNvSpPr>
          <p:nvPr>
            <p:ph type="sldNum" sz="quarter" idx="12"/>
          </p:nvPr>
        </p:nvSpPr>
        <p:spPr/>
        <p:txBody>
          <a:bodyPr/>
          <a:lstStyle/>
          <a:p>
            <a:fld id="{118B1062-0D1D-CF4A-A34A-569DD2F215BE}" type="slidenum">
              <a:rPr lang="en-US" smtClean="0"/>
              <a:t>‹#›</a:t>
            </a:fld>
            <a:endParaRPr lang="en-US"/>
          </a:p>
        </p:txBody>
      </p:sp>
    </p:spTree>
    <p:extLst>
      <p:ext uri="{BB962C8B-B14F-4D97-AF65-F5344CB8AC3E}">
        <p14:creationId xmlns:p14="http://schemas.microsoft.com/office/powerpoint/2010/main" val="18134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6D28D-2FC2-364B-B842-5E1E13C85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BEC3A-3FD4-5C4D-94EF-2096396C4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ACA61-2374-D842-B5A4-30AC21170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CB3D9-8072-8343-8355-747C84DFCB47}" type="datetimeFigureOut">
              <a:rPr lang="en-US" smtClean="0"/>
              <a:t>11/17/18</a:t>
            </a:fld>
            <a:endParaRPr lang="en-US"/>
          </a:p>
        </p:txBody>
      </p:sp>
      <p:sp>
        <p:nvSpPr>
          <p:cNvPr id="5" name="Footer Placeholder 4">
            <a:extLst>
              <a:ext uri="{FF2B5EF4-FFF2-40B4-BE49-F238E27FC236}">
                <a16:creationId xmlns:a16="http://schemas.microsoft.com/office/drawing/2014/main" id="{A3D9D905-2CF1-064C-81BA-F8066B788A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25CEE-3B5D-6347-B760-9E3C48C19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B1062-0D1D-CF4A-A34A-569DD2F215BE}" type="slidenum">
              <a:rPr lang="en-US" smtClean="0"/>
              <a:t>‹#›</a:t>
            </a:fld>
            <a:endParaRPr lang="en-US"/>
          </a:p>
        </p:txBody>
      </p:sp>
    </p:spTree>
    <p:extLst>
      <p:ext uri="{BB962C8B-B14F-4D97-AF65-F5344CB8AC3E}">
        <p14:creationId xmlns:p14="http://schemas.microsoft.com/office/powerpoint/2010/main" val="188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var/folders/9b/tkp0fxlx4yn12772_4gws0rx5g__r1/T/com.microsoft.Word/WebArchiveCopyPasteTempFiles/67035.jpg%3fw=614"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www.preachingtoday.com/images/77723.jpg?w=614"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5224-10D9-E440-9845-9520496622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1093D3-ED1C-5D4E-92C1-5D2CBEDC94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70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AA7C-A590-574B-985C-358DBF4258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D45659-6639-EB47-9FC2-669B8D5F93EB}"/>
              </a:ext>
            </a:extLst>
          </p:cNvPr>
          <p:cNvPicPr>
            <a:picLocks noGrp="1" noChangeAspect="1"/>
          </p:cNvPicPr>
          <p:nvPr>
            <p:ph idx="1"/>
          </p:nvPr>
        </p:nvPicPr>
        <p:blipFill>
          <a:blip r:embed="rId2"/>
          <a:stretch>
            <a:fillRect/>
          </a:stretch>
        </p:blipFill>
        <p:spPr>
          <a:xfrm>
            <a:off x="0" y="-83127"/>
            <a:ext cx="12192000" cy="6941127"/>
          </a:xfrm>
        </p:spPr>
      </p:pic>
    </p:spTree>
    <p:extLst>
      <p:ext uri="{BB962C8B-B14F-4D97-AF65-F5344CB8AC3E}">
        <p14:creationId xmlns:p14="http://schemas.microsoft.com/office/powerpoint/2010/main" val="28498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2478-6AEA-8E4C-B8B3-12EFCA9BFA41}"/>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1C2EC8A-3C03-3949-AAE1-A70FB2DF1A0D}"/>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90941EA1-FAE9-F645-9F8F-AAFC31552AF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497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EB8C-1669-A34C-B3EE-578B5283DA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53E02B-CD6D-9A4E-89B8-63A3408E2D58}"/>
              </a:ext>
            </a:extLst>
          </p:cNvPr>
          <p:cNvSpPr>
            <a:spLocks noGrp="1"/>
          </p:cNvSpPr>
          <p:nvPr>
            <p:ph idx="1"/>
          </p:nvPr>
        </p:nvSpPr>
        <p:spPr>
          <a:xfrm>
            <a:off x="0" y="1825625"/>
            <a:ext cx="12192000" cy="4351338"/>
          </a:xfrm>
        </p:spPr>
        <p:txBody>
          <a:bodyPr>
            <a:normAutofit/>
          </a:bodyPr>
          <a:lstStyle/>
          <a:p>
            <a:pPr algn="ctr"/>
            <a:r>
              <a:rPr lang="en-US" sz="6600" b="1" dirty="0">
                <a:solidFill>
                  <a:srgbClr val="FFFF00"/>
                </a:solidFill>
              </a:rPr>
              <a:t>Extravagant giving to Our God is </a:t>
            </a:r>
          </a:p>
          <a:p>
            <a:pPr marL="0" indent="0" algn="ctr">
              <a:buNone/>
            </a:pPr>
            <a:r>
              <a:rPr lang="en-US" sz="6600" b="1" i="1" dirty="0">
                <a:solidFill>
                  <a:srgbClr val="FFFF00"/>
                </a:solidFill>
              </a:rPr>
              <a:t>MEMORABLE!</a:t>
            </a:r>
          </a:p>
        </p:txBody>
      </p:sp>
    </p:spTree>
    <p:extLst>
      <p:ext uri="{BB962C8B-B14F-4D97-AF65-F5344CB8AC3E}">
        <p14:creationId xmlns:p14="http://schemas.microsoft.com/office/powerpoint/2010/main" val="34022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446B-3ABC-7140-AA68-CA7B604236E1}"/>
              </a:ext>
            </a:extLst>
          </p:cNvPr>
          <p:cNvSpPr>
            <a:spLocks noGrp="1"/>
          </p:cNvSpPr>
          <p:nvPr>
            <p:ph type="title"/>
          </p:nvPr>
        </p:nvSpPr>
        <p:spPr/>
        <p:txBody>
          <a:bodyPr>
            <a:normAutofit/>
          </a:bodyPr>
          <a:lstStyle/>
          <a:p>
            <a:pPr algn="ctr"/>
            <a:r>
              <a:rPr lang="en-US" sz="8000" b="1" u="sng" dirty="0">
                <a:solidFill>
                  <a:schemeClr val="bg1"/>
                </a:solidFill>
              </a:rPr>
              <a:t>Verse 9</a:t>
            </a:r>
          </a:p>
        </p:txBody>
      </p:sp>
      <p:sp>
        <p:nvSpPr>
          <p:cNvPr id="3" name="Content Placeholder 2">
            <a:extLst>
              <a:ext uri="{FF2B5EF4-FFF2-40B4-BE49-F238E27FC236}">
                <a16:creationId xmlns:a16="http://schemas.microsoft.com/office/drawing/2014/main" id="{19C220FE-BA3C-864A-925D-1A3EAC40E760}"/>
              </a:ext>
            </a:extLst>
          </p:cNvPr>
          <p:cNvSpPr>
            <a:spLocks noGrp="1"/>
          </p:cNvSpPr>
          <p:nvPr>
            <p:ph idx="1"/>
          </p:nvPr>
        </p:nvSpPr>
        <p:spPr>
          <a:xfrm>
            <a:off x="213756" y="1825625"/>
            <a:ext cx="11780322" cy="4351338"/>
          </a:xfrm>
        </p:spPr>
        <p:txBody>
          <a:bodyPr/>
          <a:lstStyle/>
          <a:p>
            <a:pPr marL="0" indent="0">
              <a:buNone/>
            </a:pPr>
            <a:r>
              <a:rPr lang="en-US" sz="6000" b="1" dirty="0">
                <a:solidFill>
                  <a:schemeClr val="bg1"/>
                </a:solidFill>
              </a:rPr>
              <a:t>“I tell you the truth, wherever the Good News is preached throughout the world, this woman’s deed will be remembered and discussed.”</a:t>
            </a:r>
          </a:p>
          <a:p>
            <a:pPr marL="0" indent="0">
              <a:buNone/>
            </a:pPr>
            <a:endParaRPr lang="en-US" sz="5400" b="1" dirty="0">
              <a:solidFill>
                <a:schemeClr val="bg1"/>
              </a:solidFill>
            </a:endParaRPr>
          </a:p>
          <a:p>
            <a:pPr marL="0" indent="0">
              <a:buNone/>
            </a:pPr>
            <a:endParaRPr lang="en-US" dirty="0"/>
          </a:p>
        </p:txBody>
      </p:sp>
    </p:spTree>
    <p:extLst>
      <p:ext uri="{BB962C8B-B14F-4D97-AF65-F5344CB8AC3E}">
        <p14:creationId xmlns:p14="http://schemas.microsoft.com/office/powerpoint/2010/main" val="734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4BA4-74EA-D849-A571-F74F8F10A9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1760F9-60E5-954B-8E17-9B835D2DE6F8}"/>
              </a:ext>
            </a:extLst>
          </p:cNvPr>
          <p:cNvPicPr>
            <a:picLocks noGrp="1" noChangeAspect="1"/>
          </p:cNvPicPr>
          <p:nvPr>
            <p:ph idx="1"/>
          </p:nvPr>
        </p:nvPicPr>
        <p:blipFill>
          <a:blip r:embed="rId2"/>
          <a:stretch>
            <a:fillRect/>
          </a:stretch>
        </p:blipFill>
        <p:spPr>
          <a:xfrm>
            <a:off x="1674420" y="629391"/>
            <a:ext cx="8668987" cy="5415149"/>
          </a:xfrm>
        </p:spPr>
      </p:pic>
    </p:spTree>
    <p:extLst>
      <p:ext uri="{BB962C8B-B14F-4D97-AF65-F5344CB8AC3E}">
        <p14:creationId xmlns:p14="http://schemas.microsoft.com/office/powerpoint/2010/main" val="33681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104A-9398-2142-85BF-0CA23B719839}"/>
              </a:ext>
            </a:extLst>
          </p:cNvPr>
          <p:cNvSpPr>
            <a:spLocks noGrp="1"/>
          </p:cNvSpPr>
          <p:nvPr>
            <p:ph type="title"/>
          </p:nvPr>
        </p:nvSpPr>
        <p:spPr>
          <a:xfrm>
            <a:off x="838200" y="83127"/>
            <a:ext cx="10515600" cy="1068779"/>
          </a:xfrm>
        </p:spPr>
        <p:txBody>
          <a:bodyPr>
            <a:normAutofit/>
          </a:bodyPr>
          <a:lstStyle/>
          <a:p>
            <a:pPr algn="ctr"/>
            <a:r>
              <a:rPr lang="en-US" sz="6600" b="1" u="sng" dirty="0">
                <a:solidFill>
                  <a:schemeClr val="bg1"/>
                </a:solidFill>
              </a:rPr>
              <a:t>Luke 18:28-30</a:t>
            </a:r>
          </a:p>
        </p:txBody>
      </p:sp>
      <p:sp>
        <p:nvSpPr>
          <p:cNvPr id="3" name="Content Placeholder 2">
            <a:extLst>
              <a:ext uri="{FF2B5EF4-FFF2-40B4-BE49-F238E27FC236}">
                <a16:creationId xmlns:a16="http://schemas.microsoft.com/office/drawing/2014/main" id="{2E7E2BE5-CF0A-9C4D-AF7A-ABC05B64689F}"/>
              </a:ext>
            </a:extLst>
          </p:cNvPr>
          <p:cNvSpPr>
            <a:spLocks noGrp="1"/>
          </p:cNvSpPr>
          <p:nvPr>
            <p:ph idx="1"/>
          </p:nvPr>
        </p:nvSpPr>
        <p:spPr>
          <a:xfrm>
            <a:off x="225631" y="1151906"/>
            <a:ext cx="11827824" cy="5498276"/>
          </a:xfrm>
        </p:spPr>
        <p:txBody>
          <a:bodyPr>
            <a:normAutofit/>
          </a:bodyPr>
          <a:lstStyle/>
          <a:p>
            <a:pPr marL="0" indent="0">
              <a:buNone/>
            </a:pPr>
            <a:r>
              <a:rPr lang="en-US" sz="4800" b="1" dirty="0">
                <a:solidFill>
                  <a:schemeClr val="bg1"/>
                </a:solidFill>
              </a:rPr>
              <a:t>Peter said, “We’ve left our homes to follow you.”</a:t>
            </a:r>
          </a:p>
          <a:p>
            <a:pPr marL="0" indent="0">
              <a:buNone/>
            </a:pPr>
            <a:r>
              <a:rPr lang="en-US" sz="4800" b="1" dirty="0">
                <a:solidFill>
                  <a:schemeClr val="bg1"/>
                </a:solidFill>
              </a:rPr>
              <a:t>“Yes,” Jesus replied, “and I assure you that everyone who has given up house or wife or brothers or parents or children, for the sake of the Kingdom of God, will be repaid many times over in this life, and will have eternal life in the world to come.”</a:t>
            </a:r>
          </a:p>
          <a:p>
            <a:pPr marL="0" indent="0">
              <a:buNone/>
            </a:pPr>
            <a:endParaRPr lang="en-US" sz="4800" b="1"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21098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C052-8839-A244-8B75-B86007393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08FB7F-8177-D845-8C70-D3287DD8E800}"/>
              </a:ext>
            </a:extLst>
          </p:cNvPr>
          <p:cNvSpPr>
            <a:spLocks noGrp="1"/>
          </p:cNvSpPr>
          <p:nvPr>
            <p:ph idx="1"/>
          </p:nvPr>
        </p:nvSpPr>
        <p:spPr>
          <a:xfrm>
            <a:off x="83126" y="0"/>
            <a:ext cx="12108873" cy="6858000"/>
          </a:xfrm>
        </p:spPr>
        <p:txBody>
          <a:bodyPr>
            <a:normAutofit lnSpcReduction="10000"/>
          </a:bodyPr>
          <a:lstStyle/>
          <a:p>
            <a:pPr marL="0" indent="0">
              <a:buNone/>
            </a:pPr>
            <a:r>
              <a:rPr lang="en-US" sz="6000" b="1" dirty="0">
                <a:solidFill>
                  <a:srgbClr val="FFF4B4"/>
                </a:solidFill>
              </a:rPr>
              <a:t>“I'm convinced that heaven's unnecessariness is what makes it important…Heaven is simply a glorious, gratuitous extra, totally unnecessary, but totally in character with the extravagant goodness and boundless creativeness of the Maker and Redeemer of this world.”  </a:t>
            </a:r>
          </a:p>
          <a:p>
            <a:pPr marL="0" indent="0">
              <a:buNone/>
            </a:pPr>
            <a:r>
              <a:rPr lang="en-US" sz="6000" b="1" dirty="0">
                <a:solidFill>
                  <a:srgbClr val="FFF4B4"/>
                </a:solidFill>
              </a:rPr>
              <a:t>							-- John </a:t>
            </a:r>
            <a:r>
              <a:rPr lang="en-US" sz="6000" b="1" dirty="0" err="1">
                <a:solidFill>
                  <a:srgbClr val="FFF4B4"/>
                </a:solidFill>
              </a:rPr>
              <a:t>Leax</a:t>
            </a:r>
            <a:endParaRPr lang="en-US" sz="6000" b="1" dirty="0">
              <a:solidFill>
                <a:srgbClr val="FFF4B4"/>
              </a:solidFill>
            </a:endParaRPr>
          </a:p>
        </p:txBody>
      </p:sp>
    </p:spTree>
    <p:extLst>
      <p:ext uri="{BB962C8B-B14F-4D97-AF65-F5344CB8AC3E}">
        <p14:creationId xmlns:p14="http://schemas.microsoft.com/office/powerpoint/2010/main" val="9838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423F-413D-094E-A183-94180B795B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BE0358-1305-9D4D-8349-24F35F8498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792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B296-1F35-394C-B8BA-57C49C8BA3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8107AD-F3DB-6340-9F34-99AD0988E976}"/>
              </a:ext>
            </a:extLst>
          </p:cNvPr>
          <p:cNvSpPr>
            <a:spLocks noGrp="1"/>
          </p:cNvSpPr>
          <p:nvPr>
            <p:ph idx="1"/>
          </p:nvPr>
        </p:nvSpPr>
        <p:spPr>
          <a:xfrm>
            <a:off x="100013" y="900113"/>
            <a:ext cx="11987212" cy="5276850"/>
          </a:xfrm>
        </p:spPr>
        <p:txBody>
          <a:bodyPr>
            <a:normAutofit fontScale="92500"/>
          </a:bodyPr>
          <a:lstStyle/>
          <a:p>
            <a:pPr marL="0" indent="0" algn="ctr">
              <a:buNone/>
            </a:pPr>
            <a:r>
              <a:rPr lang="en-US" sz="11500" b="1" dirty="0">
                <a:solidFill>
                  <a:srgbClr val="7DEDD8"/>
                </a:solidFill>
              </a:rPr>
              <a:t>Extravagant </a:t>
            </a:r>
          </a:p>
          <a:p>
            <a:pPr marL="0" indent="0" algn="ctr">
              <a:buNone/>
            </a:pPr>
            <a:r>
              <a:rPr lang="en-US" sz="11500" b="1" dirty="0">
                <a:solidFill>
                  <a:srgbClr val="7DEDD8"/>
                </a:solidFill>
              </a:rPr>
              <a:t>for </a:t>
            </a:r>
          </a:p>
          <a:p>
            <a:pPr marL="0" indent="0" algn="ctr">
              <a:buNone/>
            </a:pPr>
            <a:r>
              <a:rPr lang="en-US" sz="11500" b="1" dirty="0">
                <a:solidFill>
                  <a:srgbClr val="7DEDD8"/>
                </a:solidFill>
              </a:rPr>
              <a:t>Our Extravagant God</a:t>
            </a:r>
          </a:p>
        </p:txBody>
      </p:sp>
    </p:spTree>
    <p:extLst>
      <p:ext uri="{BB962C8B-B14F-4D97-AF65-F5344CB8AC3E}">
        <p14:creationId xmlns:p14="http://schemas.microsoft.com/office/powerpoint/2010/main" val="5524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D33F-EE95-AD4F-BE7C-BB94C5144B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CFAF1E-9B15-7F48-B724-3CE3F0FBB588}"/>
              </a:ext>
            </a:extLst>
          </p:cNvPr>
          <p:cNvSpPr>
            <a:spLocks noGrp="1"/>
          </p:cNvSpPr>
          <p:nvPr>
            <p:ph idx="1"/>
          </p:nvPr>
        </p:nvSpPr>
        <p:spPr>
          <a:xfrm>
            <a:off x="0" y="1825625"/>
            <a:ext cx="12192000" cy="4351338"/>
          </a:xfrm>
        </p:spPr>
        <p:txBody>
          <a:bodyPr>
            <a:normAutofit/>
          </a:bodyPr>
          <a:lstStyle/>
          <a:p>
            <a:pPr algn="ctr"/>
            <a:r>
              <a:rPr lang="en-US" sz="6600" b="1" dirty="0">
                <a:solidFill>
                  <a:srgbClr val="FFFF00"/>
                </a:solidFill>
              </a:rPr>
              <a:t>Extravagant giving to Our God is </a:t>
            </a:r>
            <a:r>
              <a:rPr lang="en-US" sz="6600" b="1" i="1" dirty="0">
                <a:solidFill>
                  <a:srgbClr val="FFFF00"/>
                </a:solidFill>
              </a:rPr>
              <a:t>BEAUTIFUL! </a:t>
            </a:r>
          </a:p>
        </p:txBody>
      </p:sp>
    </p:spTree>
    <p:extLst>
      <p:ext uri="{BB962C8B-B14F-4D97-AF65-F5344CB8AC3E}">
        <p14:creationId xmlns:p14="http://schemas.microsoft.com/office/powerpoint/2010/main" val="37000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1FAE-38AE-5A4D-AB72-6B40D3172EA1}"/>
              </a:ext>
            </a:extLst>
          </p:cNvPr>
          <p:cNvSpPr>
            <a:spLocks noGrp="1"/>
          </p:cNvSpPr>
          <p:nvPr>
            <p:ph type="title"/>
          </p:nvPr>
        </p:nvSpPr>
        <p:spPr/>
        <p:txBody>
          <a:bodyPr>
            <a:normAutofit/>
          </a:bodyPr>
          <a:lstStyle/>
          <a:p>
            <a:pPr algn="ctr"/>
            <a:r>
              <a:rPr lang="en-US" sz="8000" b="1" u="sng" dirty="0">
                <a:solidFill>
                  <a:schemeClr val="bg1"/>
                </a:solidFill>
              </a:rPr>
              <a:t>Verse 6</a:t>
            </a:r>
            <a:r>
              <a:rPr lang="en-US" sz="8000" b="1" dirty="0">
                <a:solidFill>
                  <a:schemeClr val="bg1"/>
                </a:solidFill>
              </a:rPr>
              <a:t> (NIV)</a:t>
            </a:r>
            <a:endParaRPr lang="en-US" sz="8000" b="1" u="sng" dirty="0">
              <a:solidFill>
                <a:schemeClr val="bg1"/>
              </a:solidFill>
            </a:endParaRPr>
          </a:p>
        </p:txBody>
      </p:sp>
      <p:sp>
        <p:nvSpPr>
          <p:cNvPr id="3" name="Content Placeholder 2">
            <a:extLst>
              <a:ext uri="{FF2B5EF4-FFF2-40B4-BE49-F238E27FC236}">
                <a16:creationId xmlns:a16="http://schemas.microsoft.com/office/drawing/2014/main" id="{DC37BAB9-7379-214B-95E2-88D08BAAAF5C}"/>
              </a:ext>
            </a:extLst>
          </p:cNvPr>
          <p:cNvSpPr>
            <a:spLocks noGrp="1"/>
          </p:cNvSpPr>
          <p:nvPr>
            <p:ph idx="1"/>
          </p:nvPr>
        </p:nvSpPr>
        <p:spPr>
          <a:xfrm>
            <a:off x="100013" y="1825625"/>
            <a:ext cx="12091987" cy="4351338"/>
          </a:xfrm>
        </p:spPr>
        <p:txBody>
          <a:bodyPr>
            <a:normAutofit/>
          </a:bodyPr>
          <a:lstStyle/>
          <a:p>
            <a:pPr marL="0" indent="0">
              <a:buNone/>
            </a:pPr>
            <a:r>
              <a:rPr lang="en-US" sz="6600" b="1" dirty="0">
                <a:solidFill>
                  <a:schemeClr val="bg1"/>
                </a:solidFill>
              </a:rPr>
              <a:t>“Leave her alone,” said Jesus. “Why are you bothering her? She has done a beautiful thing to me.”</a:t>
            </a:r>
          </a:p>
        </p:txBody>
      </p:sp>
    </p:spTree>
    <p:extLst>
      <p:ext uri="{BB962C8B-B14F-4D97-AF65-F5344CB8AC3E}">
        <p14:creationId xmlns:p14="http://schemas.microsoft.com/office/powerpoint/2010/main" val="21530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95F1-B026-564D-B3AF-5B25008058E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85D6F9-BECA-5A4C-A1D0-769D2921BB58}"/>
              </a:ext>
            </a:extLst>
          </p:cNvPr>
          <p:cNvSpPr>
            <a:spLocks noGrp="1"/>
          </p:cNvSpPr>
          <p:nvPr>
            <p:ph idx="1"/>
          </p:nvPr>
        </p:nvSpPr>
        <p:spPr>
          <a:xfrm>
            <a:off x="-3957370" y="998336"/>
            <a:ext cx="29680124" cy="12022960"/>
          </a:xfrm>
        </p:spPr>
        <p:txBody>
          <a:bodyPr/>
          <a:lstStyle/>
          <a:p>
            <a:endParaRPr lang="en-US" dirty="0"/>
          </a:p>
        </p:txBody>
      </p:sp>
      <p:sp>
        <p:nvSpPr>
          <p:cNvPr id="5" name="Rectangle 4">
            <a:extLst>
              <a:ext uri="{FF2B5EF4-FFF2-40B4-BE49-F238E27FC236}">
                <a16:creationId xmlns:a16="http://schemas.microsoft.com/office/drawing/2014/main" id="{27A5166E-9747-D74D-A8BE-E7F8EBA546E0}"/>
              </a:ext>
            </a:extLst>
          </p:cNvPr>
          <p:cNvSpPr>
            <a:spLocks noChangeArrowheads="1"/>
          </p:cNvSpPr>
          <p:nvPr/>
        </p:nvSpPr>
        <p:spPr bwMode="auto">
          <a:xfrm>
            <a:off x="-6093066" y="1943099"/>
            <a:ext cx="34411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Poor Chinese Church Gives Generously">
            <a:extLst>
              <a:ext uri="{FF2B5EF4-FFF2-40B4-BE49-F238E27FC236}">
                <a16:creationId xmlns:a16="http://schemas.microsoft.com/office/drawing/2014/main" id="{4C69E093-1A74-C74C-B265-06B5B1C0377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528639"/>
            <a:ext cx="10620375" cy="598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F70D-0A1B-004C-9041-01551C74CC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7576722-1213-6845-A6DA-8B3526854F53}"/>
              </a:ext>
            </a:extLst>
          </p:cNvPr>
          <p:cNvSpPr>
            <a:spLocks noGrp="1"/>
          </p:cNvSpPr>
          <p:nvPr>
            <p:ph idx="1"/>
          </p:nvPr>
        </p:nvSpPr>
        <p:spPr>
          <a:xfrm>
            <a:off x="1" y="1485900"/>
            <a:ext cx="12087224" cy="4691063"/>
          </a:xfrm>
        </p:spPr>
        <p:txBody>
          <a:bodyPr>
            <a:normAutofit/>
          </a:bodyPr>
          <a:lstStyle/>
          <a:p>
            <a:pPr algn="ctr"/>
            <a:r>
              <a:rPr lang="en-US" sz="6600" b="1" dirty="0">
                <a:solidFill>
                  <a:srgbClr val="FFFF00"/>
                </a:solidFill>
              </a:rPr>
              <a:t>Extravagant giving to Our God is </a:t>
            </a:r>
          </a:p>
          <a:p>
            <a:pPr marL="0" indent="0" algn="ctr">
              <a:buNone/>
            </a:pPr>
            <a:r>
              <a:rPr lang="en-US" sz="6600" b="1" i="1" dirty="0">
                <a:solidFill>
                  <a:srgbClr val="FFFF00"/>
                </a:solidFill>
              </a:rPr>
              <a:t>TIMELY! </a:t>
            </a:r>
          </a:p>
        </p:txBody>
      </p:sp>
    </p:spTree>
    <p:extLst>
      <p:ext uri="{BB962C8B-B14F-4D97-AF65-F5344CB8AC3E}">
        <p14:creationId xmlns:p14="http://schemas.microsoft.com/office/powerpoint/2010/main" val="379491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252B-066F-DA4F-91D8-EB868D1860ED}"/>
              </a:ext>
            </a:extLst>
          </p:cNvPr>
          <p:cNvSpPr>
            <a:spLocks noGrp="1"/>
          </p:cNvSpPr>
          <p:nvPr>
            <p:ph type="title"/>
          </p:nvPr>
        </p:nvSpPr>
        <p:spPr>
          <a:xfrm>
            <a:off x="838200" y="1"/>
            <a:ext cx="10515600" cy="1371599"/>
          </a:xfrm>
        </p:spPr>
        <p:txBody>
          <a:bodyPr>
            <a:normAutofit/>
          </a:bodyPr>
          <a:lstStyle/>
          <a:p>
            <a:pPr algn="ctr"/>
            <a:r>
              <a:rPr lang="en-US" sz="8000" b="1" u="sng" dirty="0">
                <a:solidFill>
                  <a:schemeClr val="bg1"/>
                </a:solidFill>
              </a:rPr>
              <a:t>Verses 7-8</a:t>
            </a:r>
          </a:p>
        </p:txBody>
      </p:sp>
      <p:sp>
        <p:nvSpPr>
          <p:cNvPr id="3" name="Content Placeholder 2">
            <a:extLst>
              <a:ext uri="{FF2B5EF4-FFF2-40B4-BE49-F238E27FC236}">
                <a16:creationId xmlns:a16="http://schemas.microsoft.com/office/drawing/2014/main" id="{7ECF69E8-CD0B-DF48-92AC-F6F642C3FA46}"/>
              </a:ext>
            </a:extLst>
          </p:cNvPr>
          <p:cNvSpPr>
            <a:spLocks noGrp="1"/>
          </p:cNvSpPr>
          <p:nvPr>
            <p:ph idx="1"/>
          </p:nvPr>
        </p:nvSpPr>
        <p:spPr>
          <a:xfrm>
            <a:off x="142875" y="1371600"/>
            <a:ext cx="12049125" cy="5314949"/>
          </a:xfrm>
        </p:spPr>
        <p:txBody>
          <a:bodyPr>
            <a:normAutofit/>
          </a:bodyPr>
          <a:lstStyle/>
          <a:p>
            <a:pPr marL="0" indent="0">
              <a:buNone/>
            </a:pPr>
            <a:r>
              <a:rPr lang="en-US" sz="6000" b="1" dirty="0">
                <a:solidFill>
                  <a:schemeClr val="bg1"/>
                </a:solidFill>
              </a:rPr>
              <a:t>“You will always have the poor among you, and you can help them whenever you want to. But you will not always have me. She has done what she could and has anointed my body for burial ahead of time.”</a:t>
            </a:r>
          </a:p>
        </p:txBody>
      </p:sp>
    </p:spTree>
    <p:extLst>
      <p:ext uri="{BB962C8B-B14F-4D97-AF65-F5344CB8AC3E}">
        <p14:creationId xmlns:p14="http://schemas.microsoft.com/office/powerpoint/2010/main" val="30475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7886-A574-6246-A4A9-AFF3C9950A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2FE39D-4AA2-6E4E-A593-79192C6F2BEC}"/>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DD42AC79-1E3C-3048-BA6C-E35A15566C48}"/>
              </a:ext>
            </a:extLst>
          </p:cNvPr>
          <p:cNvSpPr>
            <a:spLocks noChangeArrowheads="1"/>
          </p:cNvSpPr>
          <p:nvPr/>
        </p:nvSpPr>
        <p:spPr bwMode="auto">
          <a:xfrm>
            <a:off x="-675218" y="2182813"/>
            <a:ext cx="2269066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167 Drivers 'Pay it Forward' at McDonald's on Father's Day">
            <a:extLst>
              <a:ext uri="{FF2B5EF4-FFF2-40B4-BE49-F238E27FC236}">
                <a16:creationId xmlns:a16="http://schemas.microsoft.com/office/drawing/2014/main" id="{5CF0A166-1360-484D-B636-DB7E423B27C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7413" y="871538"/>
            <a:ext cx="76581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4074-A503-8246-8CDF-B41F51A227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EF88F0-7F34-5E4F-BFB1-F6D338D11AD2}"/>
              </a:ext>
            </a:extLst>
          </p:cNvPr>
          <p:cNvPicPr>
            <a:picLocks noGrp="1" noChangeAspect="1"/>
          </p:cNvPicPr>
          <p:nvPr>
            <p:ph idx="1"/>
          </p:nvPr>
        </p:nvPicPr>
        <p:blipFill>
          <a:blip r:embed="rId2"/>
          <a:stretch>
            <a:fillRect/>
          </a:stretch>
        </p:blipFill>
        <p:spPr>
          <a:xfrm>
            <a:off x="2643189" y="-114300"/>
            <a:ext cx="7172324" cy="7158038"/>
          </a:xfrm>
        </p:spPr>
      </p:pic>
    </p:spTree>
    <p:extLst>
      <p:ext uri="{BB962C8B-B14F-4D97-AF65-F5344CB8AC3E}">
        <p14:creationId xmlns:p14="http://schemas.microsoft.com/office/powerpoint/2010/main" val="25633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TotalTime>
  <Words>248</Words>
  <Application>Microsoft Macintosh PowerPoint</Application>
  <PresentationFormat>Widescreen</PresentationFormat>
  <Paragraphs>19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Verse 6 (NIV)</vt:lpstr>
      <vt:lpstr>PowerPoint Presentation</vt:lpstr>
      <vt:lpstr>PowerPoint Presentation</vt:lpstr>
      <vt:lpstr>Verses 7-8</vt:lpstr>
      <vt:lpstr>PowerPoint Presentation</vt:lpstr>
      <vt:lpstr>PowerPoint Presentation</vt:lpstr>
      <vt:lpstr>PowerPoint Presentation</vt:lpstr>
      <vt:lpstr>PowerPoint Presentation</vt:lpstr>
      <vt:lpstr>PowerPoint Presentation</vt:lpstr>
      <vt:lpstr>Verse 9</vt:lpstr>
      <vt:lpstr>PowerPoint Presentation</vt:lpstr>
      <vt:lpstr>Luke 18:28-30</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Barnette, James</dc:creator>
  <cp:lastModifiedBy>Barnette, James</cp:lastModifiedBy>
  <cp:revision>17</cp:revision>
  <cp:lastPrinted>2018-11-17T22:48:57Z</cp:lastPrinted>
  <dcterms:created xsi:type="dcterms:W3CDTF">2018-11-15T14:03:49Z</dcterms:created>
  <dcterms:modified xsi:type="dcterms:W3CDTF">2018-11-17T23:21:27Z</dcterms:modified>
</cp:coreProperties>
</file>