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5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2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1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2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00A3-C0BA-4DD1-96BA-E9323C99041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E82F-5EE0-458B-9A65-E17FA6FD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7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A159-FEE6-4BBE-A477-183AC044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49B6-9C59-4633-9F6B-6DFBD977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54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A159-FEE6-4BBE-A477-183AC044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49B6-9C59-4633-9F6B-6DFBD977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Asking in Matthew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“Ask and it will be given to you; seek and you will find; knock and the door will be opened to you.”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Matt. 7:7</a:t>
            </a:r>
          </a:p>
        </p:txBody>
      </p:sp>
    </p:spTree>
    <p:extLst>
      <p:ext uri="{BB962C8B-B14F-4D97-AF65-F5344CB8AC3E}">
        <p14:creationId xmlns:p14="http://schemas.microsoft.com/office/powerpoint/2010/main" val="365915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Asking in 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“What do you want me to do for you?” Jesus asked him.  The blind man said, “Rabbi, I want to see.”  “Go,” said Jesus, “your faith has healed you.”  Immediately he received his sight </a:t>
            </a:r>
            <a:r>
              <a:rPr lang="en-US" i="1" dirty="0">
                <a:solidFill>
                  <a:schemeClr val="bg1"/>
                </a:solidFill>
              </a:rPr>
              <a:t>and followed Jesus along the road.   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						</a:t>
            </a:r>
            <a:r>
              <a:rPr lang="en-US" dirty="0">
                <a:solidFill>
                  <a:schemeClr val="bg1"/>
                </a:solidFill>
              </a:rPr>
              <a:t>Mark 10:51-52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 “Action of Asking” in 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“When Jesus saw their faith, he said, ‘Friend, your sins are forgiven.”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Intriguing questions of and from Jesus in this story.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Luke 5:17-26</a:t>
            </a:r>
          </a:p>
        </p:txBody>
      </p:sp>
    </p:spTree>
    <p:extLst>
      <p:ext uri="{BB962C8B-B14F-4D97-AF65-F5344CB8AC3E}">
        <p14:creationId xmlns:p14="http://schemas.microsoft.com/office/powerpoint/2010/main" val="117831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Asking in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“But I know that even now God will give you whatever you ask.”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Jesus as the Great Intercessor/Priest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John 11:22</a:t>
            </a:r>
          </a:p>
        </p:txBody>
      </p:sp>
    </p:spTree>
    <p:extLst>
      <p:ext uri="{BB962C8B-B14F-4D97-AF65-F5344CB8AC3E}">
        <p14:creationId xmlns:p14="http://schemas.microsoft.com/office/powerpoint/2010/main" val="41199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Asking in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“You do not have, because you do not ask God.”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James 4:2</a:t>
            </a:r>
          </a:p>
        </p:txBody>
      </p:sp>
    </p:spTree>
    <p:extLst>
      <p:ext uri="{BB962C8B-B14F-4D97-AF65-F5344CB8AC3E}">
        <p14:creationId xmlns:p14="http://schemas.microsoft.com/office/powerpoint/2010/main" val="333917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I’m asking you to ask God: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2019 Family Mission Trip (Guillermo)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Inglenook True Vine/BBC Sports Ministry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	(Tall Paul)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Doubling missions participation for Above &amp; Beyond!  Twice the hands!</a:t>
            </a:r>
          </a:p>
        </p:txBody>
      </p:sp>
    </p:spTree>
    <p:extLst>
      <p:ext uri="{BB962C8B-B14F-4D97-AF65-F5344CB8AC3E}">
        <p14:creationId xmlns:p14="http://schemas.microsoft.com/office/powerpoint/2010/main" val="214941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343217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“Unless the Lord builds the house, those who build it labor in vain.”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Psalm 127:1</a:t>
            </a:r>
          </a:p>
        </p:txBody>
      </p:sp>
    </p:spTree>
    <p:extLst>
      <p:ext uri="{BB962C8B-B14F-4D97-AF65-F5344CB8AC3E}">
        <p14:creationId xmlns:p14="http://schemas.microsoft.com/office/powerpoint/2010/main" val="36072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“Unless the Lord goes above and beyond,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we all fall short and labor in vain.”</a:t>
            </a:r>
          </a:p>
        </p:txBody>
      </p:sp>
    </p:spTree>
    <p:extLst>
      <p:ext uri="{BB962C8B-B14F-4D97-AF65-F5344CB8AC3E}">
        <p14:creationId xmlns:p14="http://schemas.microsoft.com/office/powerpoint/2010/main" val="387324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220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Asking in Matthew</vt:lpstr>
      <vt:lpstr>Asking in Mark</vt:lpstr>
      <vt:lpstr>An “Action of Asking” in Luke</vt:lpstr>
      <vt:lpstr>Asking in John</vt:lpstr>
      <vt:lpstr>Asking in James</vt:lpstr>
      <vt:lpstr>I’m asking you to ask God:</vt:lpstr>
      <vt:lpstr>“Unless the Lord builds the house, those who build it labor in vain.”  Psalm 127:1</vt:lpstr>
      <vt:lpstr>PowerPoint Presentation</vt:lpstr>
      <vt:lpstr>PowerPoint Presentation</vt:lpstr>
    </vt:vector>
  </TitlesOfParts>
  <Company>Brookwood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 Dempsey</dc:creator>
  <cp:lastModifiedBy>Steve Donaldson</cp:lastModifiedBy>
  <cp:revision>10</cp:revision>
  <dcterms:created xsi:type="dcterms:W3CDTF">2018-01-25T18:31:04Z</dcterms:created>
  <dcterms:modified xsi:type="dcterms:W3CDTF">2018-01-28T00:10:38Z</dcterms:modified>
</cp:coreProperties>
</file>