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73" r:id="rId11"/>
    <p:sldId id="267" r:id="rId12"/>
    <p:sldId id="268" r:id="rId13"/>
    <p:sldId id="269" r:id="rId14"/>
    <p:sldId id="270" r:id="rId15"/>
    <p:sldId id="274" r:id="rId16"/>
    <p:sldId id="271" r:id="rId17"/>
    <p:sldId id="272" r:id="rId18"/>
    <p:sldId id="275"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593E6-344A-BD4A-AA7D-DDB6CAAD9809}" type="datetimeFigureOut">
              <a:rPr lang="en-US" smtClean="0"/>
              <a:t>10/14/17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DFB56-0977-1C47-8655-BCF3C67103B9}" type="slidenum">
              <a:rPr lang="en-US" smtClean="0"/>
              <a:t>‹#›</a:t>
            </a:fld>
            <a:endParaRPr lang="en-US"/>
          </a:p>
        </p:txBody>
      </p:sp>
    </p:spTree>
    <p:extLst>
      <p:ext uri="{BB962C8B-B14F-4D97-AF65-F5344CB8AC3E}">
        <p14:creationId xmlns:p14="http://schemas.microsoft.com/office/powerpoint/2010/main" val="66444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716E9-603F-CA4D-8CA4-7C5666EDEEB3}" type="datetimeFigureOut">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781228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716E9-603F-CA4D-8CA4-7C5666EDEEB3}" type="datetimeFigureOut">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951408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716E9-603F-CA4D-8CA4-7C5666EDEEB3}" type="datetimeFigureOut">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959310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716E9-603F-CA4D-8CA4-7C5666EDEEB3}" type="datetimeFigureOut">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178553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716E9-603F-CA4D-8CA4-7C5666EDEEB3}" type="datetimeFigureOut">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706746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716E9-603F-CA4D-8CA4-7C5666EDEEB3}" type="datetimeFigureOut">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342865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716E9-603F-CA4D-8CA4-7C5666EDEEB3}" type="datetimeFigureOut">
              <a:rPr lang="en-US" smtClean="0"/>
              <a:t>10/14/17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1626728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716E9-603F-CA4D-8CA4-7C5666EDEEB3}" type="datetimeFigureOut">
              <a:rPr lang="en-US" smtClean="0"/>
              <a:t>10/14/17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803354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716E9-603F-CA4D-8CA4-7C5666EDEEB3}" type="datetimeFigureOut">
              <a:rPr lang="en-US" smtClean="0"/>
              <a:t>10/14/17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742888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716E9-603F-CA4D-8CA4-7C5666EDEEB3}" type="datetimeFigureOut">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257129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716E9-603F-CA4D-8CA4-7C5666EDEEB3}" type="datetimeFigureOut">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2365-6595-AB4D-87BF-455FE65799AE}" type="slidenum">
              <a:rPr lang="en-US" smtClean="0"/>
              <a:t>‹#›</a:t>
            </a:fld>
            <a:endParaRPr lang="en-US"/>
          </a:p>
        </p:txBody>
      </p:sp>
    </p:spTree>
    <p:extLst>
      <p:ext uri="{BB962C8B-B14F-4D97-AF65-F5344CB8AC3E}">
        <p14:creationId xmlns:p14="http://schemas.microsoft.com/office/powerpoint/2010/main" val="837669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716E9-603F-CA4D-8CA4-7C5666EDEEB3}" type="datetimeFigureOut">
              <a:rPr lang="en-US" smtClean="0"/>
              <a:t>10/14/17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62365-6595-AB4D-87BF-455FE65799AE}" type="slidenum">
              <a:rPr lang="en-US" smtClean="0"/>
              <a:t>‹#›</a:t>
            </a:fld>
            <a:endParaRPr lang="en-US"/>
          </a:p>
        </p:txBody>
      </p:sp>
    </p:spTree>
    <p:extLst>
      <p:ext uri="{BB962C8B-B14F-4D97-AF65-F5344CB8AC3E}">
        <p14:creationId xmlns:p14="http://schemas.microsoft.com/office/powerpoint/2010/main" val="124045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6675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solidFill>
                  <a:srgbClr val="FFD75F"/>
                </a:solidFill>
              </a:rPr>
              <a:t>Heaven is</a:t>
            </a:r>
            <a:r>
              <a:rPr lang="mr-IN" sz="9600" b="1" dirty="0" smtClean="0">
                <a:solidFill>
                  <a:srgbClr val="FFD75F"/>
                </a:solidFill>
              </a:rPr>
              <a:t>…</a:t>
            </a:r>
            <a:endParaRPr lang="en-US" sz="9600" b="1" dirty="0">
              <a:solidFill>
                <a:srgbClr val="FFD75F"/>
              </a:solidFill>
            </a:endParaRPr>
          </a:p>
        </p:txBody>
      </p:sp>
      <p:sp>
        <p:nvSpPr>
          <p:cNvPr id="3" name="Content Placeholder 2"/>
          <p:cNvSpPr>
            <a:spLocks noGrp="1"/>
          </p:cNvSpPr>
          <p:nvPr>
            <p:ph idx="1"/>
          </p:nvPr>
        </p:nvSpPr>
        <p:spPr>
          <a:xfrm>
            <a:off x="838200" y="2009273"/>
            <a:ext cx="10515600" cy="4167689"/>
          </a:xfrm>
        </p:spPr>
        <p:txBody>
          <a:bodyPr>
            <a:normAutofit/>
          </a:bodyPr>
          <a:lstStyle/>
          <a:p>
            <a:pPr algn="ctr"/>
            <a:r>
              <a:rPr lang="en-US" sz="9600" b="1" i="1" dirty="0" smtClean="0">
                <a:solidFill>
                  <a:srgbClr val="FFFF00"/>
                </a:solidFill>
              </a:rPr>
              <a:t>Together</a:t>
            </a:r>
            <a:endParaRPr lang="en-US" sz="9600" b="1" i="1" dirty="0">
              <a:solidFill>
                <a:srgbClr val="FFFF00"/>
              </a:solidFill>
            </a:endParaRPr>
          </a:p>
        </p:txBody>
      </p:sp>
    </p:spTree>
    <p:extLst>
      <p:ext uri="{BB962C8B-B14F-4D97-AF65-F5344CB8AC3E}">
        <p14:creationId xmlns:p14="http://schemas.microsoft.com/office/powerpoint/2010/main" val="369074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347"/>
            <a:ext cx="10515600" cy="1179095"/>
          </a:xfrm>
        </p:spPr>
        <p:txBody>
          <a:bodyPr>
            <a:normAutofit/>
          </a:bodyPr>
          <a:lstStyle/>
          <a:p>
            <a:pPr algn="ctr"/>
            <a:r>
              <a:rPr lang="en-US" sz="7200" b="1" u="sng" dirty="0" smtClean="0">
                <a:solidFill>
                  <a:schemeClr val="bg1"/>
                </a:solidFill>
              </a:rPr>
              <a:t>Hebrews 4:9-11</a:t>
            </a:r>
            <a:endParaRPr lang="en-US" sz="7200" b="1" u="sng" dirty="0">
              <a:solidFill>
                <a:schemeClr val="bg1"/>
              </a:solidFill>
            </a:endParaRPr>
          </a:p>
        </p:txBody>
      </p:sp>
      <p:sp>
        <p:nvSpPr>
          <p:cNvPr id="3" name="Content Placeholder 2"/>
          <p:cNvSpPr>
            <a:spLocks noGrp="1"/>
          </p:cNvSpPr>
          <p:nvPr>
            <p:ph idx="1"/>
          </p:nvPr>
        </p:nvSpPr>
        <p:spPr>
          <a:xfrm>
            <a:off x="276726" y="1311442"/>
            <a:ext cx="11610474" cy="4865521"/>
          </a:xfrm>
        </p:spPr>
        <p:txBody>
          <a:bodyPr>
            <a:noAutofit/>
          </a:bodyPr>
          <a:lstStyle/>
          <a:p>
            <a:pPr marL="0" indent="0">
              <a:buNone/>
            </a:pPr>
            <a:r>
              <a:rPr lang="en-US" sz="5400" b="1" dirty="0" smtClean="0">
                <a:solidFill>
                  <a:schemeClr val="bg1"/>
                </a:solidFill>
              </a:rPr>
              <a:t>So there is a special rest still waiting for the people of God. For all who have entered into God’s rest have rested from their labors, just as God did after creating the world. So let us do our best to enter that rest.</a:t>
            </a:r>
            <a:endParaRPr lang="en-US" sz="5400" b="1" dirty="0">
              <a:solidFill>
                <a:schemeClr val="bg1"/>
              </a:solidFill>
            </a:endParaRPr>
          </a:p>
        </p:txBody>
      </p:sp>
    </p:spTree>
    <p:extLst>
      <p:ext uri="{BB962C8B-B14F-4D97-AF65-F5344CB8AC3E}">
        <p14:creationId xmlns:p14="http://schemas.microsoft.com/office/powerpoint/2010/main" val="291777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254"/>
            <a:ext cx="10515600" cy="1239252"/>
          </a:xfrm>
        </p:spPr>
        <p:txBody>
          <a:bodyPr>
            <a:normAutofit/>
          </a:bodyPr>
          <a:lstStyle/>
          <a:p>
            <a:pPr algn="ctr"/>
            <a:r>
              <a:rPr lang="en-US" sz="6600" b="1" u="sng" dirty="0" smtClean="0">
                <a:solidFill>
                  <a:schemeClr val="bg1"/>
                </a:solidFill>
              </a:rPr>
              <a:t>Hebrews 11:14-16</a:t>
            </a:r>
            <a:endParaRPr lang="en-US" sz="6600" b="1" u="sng" dirty="0">
              <a:solidFill>
                <a:schemeClr val="bg1"/>
              </a:solidFill>
            </a:endParaRPr>
          </a:p>
        </p:txBody>
      </p:sp>
      <p:sp>
        <p:nvSpPr>
          <p:cNvPr id="3" name="Content Placeholder 2"/>
          <p:cNvSpPr>
            <a:spLocks noGrp="1"/>
          </p:cNvSpPr>
          <p:nvPr>
            <p:ph idx="1"/>
          </p:nvPr>
        </p:nvSpPr>
        <p:spPr>
          <a:xfrm>
            <a:off x="300789" y="1335506"/>
            <a:ext cx="11622505" cy="5101389"/>
          </a:xfrm>
        </p:spPr>
        <p:txBody>
          <a:bodyPr>
            <a:noAutofit/>
          </a:bodyPr>
          <a:lstStyle/>
          <a:p>
            <a:pPr marL="0" indent="0">
              <a:buNone/>
            </a:pPr>
            <a:r>
              <a:rPr lang="en-US" sz="4400" b="1" dirty="0" smtClean="0">
                <a:solidFill>
                  <a:schemeClr val="bg1"/>
                </a:solidFill>
              </a:rPr>
              <a:t>God’s people</a:t>
            </a:r>
            <a:r>
              <a:rPr lang="mr-IN" sz="4400" b="1" dirty="0" smtClean="0">
                <a:solidFill>
                  <a:schemeClr val="bg1"/>
                </a:solidFill>
              </a:rPr>
              <a:t>…</a:t>
            </a:r>
            <a:r>
              <a:rPr lang="en-US" sz="4400" b="1" dirty="0" smtClean="0">
                <a:solidFill>
                  <a:schemeClr val="bg1"/>
                </a:solidFill>
              </a:rPr>
              <a:t>are looking forward to a country they can call their own. If they had longed for the country they came from, they could have gone back. But they were looking for a better place, a heavenly homeland. That is why God is not ashamed to be called their God, for he has prepared a city for them.</a:t>
            </a:r>
            <a:endParaRPr lang="en-US" sz="4400" b="1" dirty="0">
              <a:solidFill>
                <a:schemeClr val="bg1"/>
              </a:solidFill>
            </a:endParaRPr>
          </a:p>
        </p:txBody>
      </p:sp>
    </p:spTree>
    <p:extLst>
      <p:ext uri="{BB962C8B-B14F-4D97-AF65-F5344CB8AC3E}">
        <p14:creationId xmlns:p14="http://schemas.microsoft.com/office/powerpoint/2010/main" val="1192637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0"/>
            <a:ext cx="10515600" cy="6176963"/>
          </a:xfrm>
        </p:spPr>
        <p:txBody>
          <a:bodyPr>
            <a:noAutofit/>
          </a:bodyPr>
          <a:lstStyle/>
          <a:p>
            <a:pPr marL="0" indent="0">
              <a:buNone/>
            </a:pPr>
            <a:r>
              <a:rPr lang="en-US" sz="4800" b="1" dirty="0" smtClean="0">
                <a:solidFill>
                  <a:srgbClr val="FFC000"/>
                </a:solidFill>
              </a:rPr>
              <a:t>This is my Father’s world:</a:t>
            </a:r>
          </a:p>
          <a:p>
            <a:pPr marL="0" indent="0">
              <a:buNone/>
            </a:pPr>
            <a:r>
              <a:rPr lang="en-US" sz="4800" b="1" dirty="0" smtClean="0">
                <a:solidFill>
                  <a:srgbClr val="FFC000"/>
                </a:solidFill>
              </a:rPr>
              <a:t>Oh, let me ne’er forget</a:t>
            </a:r>
          </a:p>
          <a:p>
            <a:pPr marL="0" indent="0">
              <a:buNone/>
            </a:pPr>
            <a:r>
              <a:rPr lang="en-US" sz="4800" b="1" dirty="0" smtClean="0">
                <a:solidFill>
                  <a:srgbClr val="FFC000"/>
                </a:solidFill>
              </a:rPr>
              <a:t>That though the wrong seems oft so strong,</a:t>
            </a:r>
          </a:p>
          <a:p>
            <a:pPr marL="0" indent="0">
              <a:buNone/>
            </a:pPr>
            <a:r>
              <a:rPr lang="en-US" sz="4800" b="1" dirty="0" smtClean="0">
                <a:solidFill>
                  <a:srgbClr val="FFC000"/>
                </a:solidFill>
              </a:rPr>
              <a:t>God is the ruler yet.</a:t>
            </a:r>
          </a:p>
          <a:p>
            <a:pPr marL="0" indent="0">
              <a:buNone/>
            </a:pPr>
            <a:r>
              <a:rPr lang="en-US" sz="4800" b="1" dirty="0" smtClean="0">
                <a:solidFill>
                  <a:srgbClr val="FFC000"/>
                </a:solidFill>
              </a:rPr>
              <a:t>This is my Father’s </a:t>
            </a:r>
            <a:r>
              <a:rPr lang="en-US" sz="4800" b="1" dirty="0" err="1" smtClean="0">
                <a:solidFill>
                  <a:srgbClr val="FFC000"/>
                </a:solidFill>
              </a:rPr>
              <a:t>world,The</a:t>
            </a:r>
            <a:r>
              <a:rPr lang="en-US" sz="4800" b="1" dirty="0" smtClean="0">
                <a:solidFill>
                  <a:srgbClr val="FFC000"/>
                </a:solidFill>
              </a:rPr>
              <a:t> battle is not done:</a:t>
            </a:r>
          </a:p>
          <a:p>
            <a:pPr marL="0" indent="0">
              <a:buNone/>
            </a:pPr>
            <a:r>
              <a:rPr lang="en-US" sz="4800" b="1" dirty="0" smtClean="0">
                <a:solidFill>
                  <a:srgbClr val="FFC000"/>
                </a:solidFill>
              </a:rPr>
              <a:t>Jesus who died shall be satisfied,</a:t>
            </a:r>
          </a:p>
          <a:p>
            <a:pPr marL="0" indent="0">
              <a:buNone/>
            </a:pPr>
            <a:r>
              <a:rPr lang="en-US" sz="4800" b="1" dirty="0" smtClean="0">
                <a:solidFill>
                  <a:srgbClr val="FFC000"/>
                </a:solidFill>
              </a:rPr>
              <a:t>And earth and Heav’n __ ___.</a:t>
            </a:r>
            <a:endParaRPr lang="en-US" sz="4800" b="1" dirty="0">
              <a:solidFill>
                <a:srgbClr val="FFC000"/>
              </a:solidFill>
            </a:endParaRPr>
          </a:p>
        </p:txBody>
      </p:sp>
    </p:spTree>
    <p:extLst>
      <p:ext uri="{BB962C8B-B14F-4D97-AF65-F5344CB8AC3E}">
        <p14:creationId xmlns:p14="http://schemas.microsoft.com/office/powerpoint/2010/main" val="4835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36069"/>
          <a:stretch/>
        </p:blipFill>
        <p:spPr>
          <a:xfrm>
            <a:off x="1852863" y="365125"/>
            <a:ext cx="7940841" cy="6155991"/>
          </a:xfrm>
        </p:spPr>
      </p:pic>
    </p:spTree>
    <p:extLst>
      <p:ext uri="{BB962C8B-B14F-4D97-AF65-F5344CB8AC3E}">
        <p14:creationId xmlns:p14="http://schemas.microsoft.com/office/powerpoint/2010/main" val="929128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solidFill>
                  <a:srgbClr val="FFD75F"/>
                </a:solidFill>
              </a:rPr>
              <a:t>Heaven is</a:t>
            </a:r>
            <a:r>
              <a:rPr lang="mr-IN" sz="9600" b="1" dirty="0" smtClean="0">
                <a:solidFill>
                  <a:srgbClr val="FFD75F"/>
                </a:solidFill>
              </a:rPr>
              <a:t>…</a:t>
            </a:r>
            <a:endParaRPr lang="en-US" sz="9600" b="1" dirty="0">
              <a:solidFill>
                <a:srgbClr val="FFD75F"/>
              </a:solidFill>
            </a:endParaRPr>
          </a:p>
        </p:txBody>
      </p:sp>
      <p:sp>
        <p:nvSpPr>
          <p:cNvPr id="3" name="Content Placeholder 2"/>
          <p:cNvSpPr>
            <a:spLocks noGrp="1"/>
          </p:cNvSpPr>
          <p:nvPr>
            <p:ph idx="1"/>
          </p:nvPr>
        </p:nvSpPr>
        <p:spPr>
          <a:xfrm>
            <a:off x="838200" y="2009273"/>
            <a:ext cx="10515600" cy="4167689"/>
          </a:xfrm>
        </p:spPr>
        <p:txBody>
          <a:bodyPr>
            <a:normAutofit/>
          </a:bodyPr>
          <a:lstStyle/>
          <a:p>
            <a:pPr algn="ctr"/>
            <a:r>
              <a:rPr lang="en-US" sz="9600" b="1" i="1" dirty="0" smtClean="0">
                <a:solidFill>
                  <a:srgbClr val="FFFF00"/>
                </a:solidFill>
              </a:rPr>
              <a:t>Secure</a:t>
            </a:r>
            <a:endParaRPr lang="en-US" sz="9600" b="1" i="1" dirty="0">
              <a:solidFill>
                <a:srgbClr val="FFFF00"/>
              </a:solidFill>
            </a:endParaRPr>
          </a:p>
        </p:txBody>
      </p:sp>
    </p:spTree>
    <p:extLst>
      <p:ext uri="{BB962C8B-B14F-4D97-AF65-F5344CB8AC3E}">
        <p14:creationId xmlns:p14="http://schemas.microsoft.com/office/powerpoint/2010/main" val="735890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5188"/>
          </a:xfrm>
        </p:spPr>
        <p:txBody>
          <a:bodyPr>
            <a:normAutofit/>
          </a:bodyPr>
          <a:lstStyle/>
          <a:p>
            <a:pPr algn="ctr"/>
            <a:r>
              <a:rPr lang="en-US" sz="6600" b="1" u="sng" dirty="0" smtClean="0">
                <a:solidFill>
                  <a:schemeClr val="bg1"/>
                </a:solidFill>
              </a:rPr>
              <a:t>Revelation 21:3-4</a:t>
            </a:r>
            <a:endParaRPr lang="en-US" sz="6600" b="1" u="sng" dirty="0">
              <a:solidFill>
                <a:schemeClr val="bg1"/>
              </a:solidFill>
            </a:endParaRPr>
          </a:p>
        </p:txBody>
      </p:sp>
      <p:sp>
        <p:nvSpPr>
          <p:cNvPr id="3" name="Content Placeholder 2"/>
          <p:cNvSpPr>
            <a:spLocks noGrp="1"/>
          </p:cNvSpPr>
          <p:nvPr>
            <p:ph idx="1"/>
          </p:nvPr>
        </p:nvSpPr>
        <p:spPr>
          <a:xfrm>
            <a:off x="228600" y="1215189"/>
            <a:ext cx="11963399" cy="4961774"/>
          </a:xfrm>
        </p:spPr>
        <p:txBody>
          <a:bodyPr>
            <a:noAutofit/>
          </a:bodyPr>
          <a:lstStyle/>
          <a:p>
            <a:pPr marL="0" indent="0">
              <a:buNone/>
            </a:pPr>
            <a:r>
              <a:rPr lang="en-US" sz="4800" b="1" dirty="0" smtClean="0">
                <a:solidFill>
                  <a:schemeClr val="bg1"/>
                </a:solidFill>
              </a:rPr>
              <a:t>I heard a loud shout from the throne, saying, “Look, God’s home is now among his people! He will live with them, and they will be his people. God himself will be with them. He will wipe every tear from their eyes, and there will be no more death or sorrow or crying or pain. All these things are gone forever.”</a:t>
            </a:r>
            <a:endParaRPr lang="en-US" sz="4800" b="1" dirty="0">
              <a:solidFill>
                <a:schemeClr val="bg1"/>
              </a:solidFill>
            </a:endParaRPr>
          </a:p>
        </p:txBody>
      </p:sp>
    </p:spTree>
    <p:extLst>
      <p:ext uri="{BB962C8B-B14F-4D97-AF65-F5344CB8AC3E}">
        <p14:creationId xmlns:p14="http://schemas.microsoft.com/office/powerpoint/2010/main" val="15042953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7378"/>
          </a:xfrm>
        </p:spPr>
        <p:txBody>
          <a:bodyPr>
            <a:normAutofit/>
          </a:bodyPr>
          <a:lstStyle/>
          <a:p>
            <a:pPr algn="ctr"/>
            <a:r>
              <a:rPr lang="en-US" sz="6600" b="1" u="sng" smtClean="0">
                <a:solidFill>
                  <a:schemeClr val="bg1"/>
                </a:solidFill>
              </a:rPr>
              <a:t>1 Peter 1:3-4</a:t>
            </a:r>
            <a:endParaRPr lang="en-US" sz="6600" b="1" u="sng">
              <a:solidFill>
                <a:schemeClr val="bg1"/>
              </a:solidFill>
            </a:endParaRPr>
          </a:p>
        </p:txBody>
      </p:sp>
      <p:sp>
        <p:nvSpPr>
          <p:cNvPr id="3" name="Content Placeholder 2"/>
          <p:cNvSpPr>
            <a:spLocks noGrp="1"/>
          </p:cNvSpPr>
          <p:nvPr>
            <p:ph idx="1"/>
          </p:nvPr>
        </p:nvSpPr>
        <p:spPr>
          <a:xfrm>
            <a:off x="288759" y="1203158"/>
            <a:ext cx="11622504" cy="5317957"/>
          </a:xfrm>
        </p:spPr>
        <p:txBody>
          <a:bodyPr>
            <a:normAutofit/>
          </a:bodyPr>
          <a:lstStyle/>
          <a:p>
            <a:pPr marL="0" indent="0">
              <a:buNone/>
            </a:pPr>
            <a:r>
              <a:rPr lang="en-US" sz="4400" b="1" dirty="0" smtClean="0">
                <a:solidFill>
                  <a:schemeClr val="bg1"/>
                </a:solidFill>
              </a:rPr>
              <a:t>All praise to God, the Father of our Lord Jesus Christ. It is by his great mercy that we have been born again, because God raised Jesus Christ from the dead. Now we live with great expectation,  and we have a priceless inheritance—an inheritance that is kept in heaven for you, pure and undefiled, beyond the reach of change and decay.</a:t>
            </a:r>
            <a:endParaRPr lang="en-US" sz="4400" b="1" dirty="0">
              <a:solidFill>
                <a:schemeClr val="bg1"/>
              </a:solidFill>
            </a:endParaRPr>
          </a:p>
        </p:txBody>
      </p:sp>
    </p:spTree>
    <p:extLst>
      <p:ext uri="{BB962C8B-B14F-4D97-AF65-F5344CB8AC3E}">
        <p14:creationId xmlns:p14="http://schemas.microsoft.com/office/powerpoint/2010/main" val="367156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67062"/>
          </a:xfrm>
        </p:spPr>
        <p:txBody>
          <a:bodyPr>
            <a:normAutofit/>
          </a:bodyPr>
          <a:lstStyle/>
          <a:p>
            <a:pPr algn="ctr"/>
            <a:r>
              <a:rPr lang="en-US" sz="6000" b="1" u="sng" dirty="0" smtClean="0">
                <a:solidFill>
                  <a:schemeClr val="bg1"/>
                </a:solidFill>
              </a:rPr>
              <a:t>1 Corinthians 15:54-57</a:t>
            </a:r>
            <a:endParaRPr lang="en-US" sz="6000" b="1" u="sng" dirty="0">
              <a:solidFill>
                <a:schemeClr val="bg1"/>
              </a:solidFill>
            </a:endParaRPr>
          </a:p>
        </p:txBody>
      </p:sp>
      <p:sp>
        <p:nvSpPr>
          <p:cNvPr id="3" name="Content Placeholder 2"/>
          <p:cNvSpPr>
            <a:spLocks noGrp="1"/>
          </p:cNvSpPr>
          <p:nvPr>
            <p:ph idx="1"/>
          </p:nvPr>
        </p:nvSpPr>
        <p:spPr>
          <a:xfrm>
            <a:off x="312821" y="1058779"/>
            <a:ext cx="11550315" cy="5606716"/>
          </a:xfrm>
        </p:spPr>
        <p:txBody>
          <a:bodyPr>
            <a:noAutofit/>
          </a:bodyPr>
          <a:lstStyle/>
          <a:p>
            <a:pPr marL="0" indent="0">
              <a:buNone/>
            </a:pPr>
            <a:r>
              <a:rPr lang="en-US" sz="4000" b="1" dirty="0" smtClean="0">
                <a:solidFill>
                  <a:schemeClr val="bg1"/>
                </a:solidFill>
              </a:rPr>
              <a:t>Then, when our dying bodies have been transformed into bodies that will never die, this Scripture will be fulfilled:</a:t>
            </a:r>
          </a:p>
          <a:p>
            <a:pPr marL="0" indent="0">
              <a:buNone/>
            </a:pPr>
            <a:r>
              <a:rPr lang="en-US" sz="4000" b="1" dirty="0" smtClean="0">
                <a:solidFill>
                  <a:schemeClr val="bg1"/>
                </a:solidFill>
              </a:rPr>
              <a:t>“Death is swallowed up in victory. </a:t>
            </a:r>
          </a:p>
          <a:p>
            <a:pPr marL="0" indent="0">
              <a:buNone/>
            </a:pPr>
            <a:r>
              <a:rPr lang="en-US" sz="4000" b="1" dirty="0" smtClean="0">
                <a:solidFill>
                  <a:schemeClr val="bg1"/>
                </a:solidFill>
              </a:rPr>
              <a:t>O death, where is your victory?    </a:t>
            </a:r>
          </a:p>
          <a:p>
            <a:pPr marL="0" indent="0">
              <a:buNone/>
            </a:pPr>
            <a:r>
              <a:rPr lang="en-US" sz="4000" b="1" dirty="0" smtClean="0">
                <a:solidFill>
                  <a:schemeClr val="bg1"/>
                </a:solidFill>
              </a:rPr>
              <a:t>O death, where is your sting?” </a:t>
            </a:r>
          </a:p>
          <a:p>
            <a:pPr marL="0" indent="0">
              <a:buNone/>
            </a:pPr>
            <a:r>
              <a:rPr lang="en-US" sz="4000" b="1" dirty="0" smtClean="0">
                <a:solidFill>
                  <a:schemeClr val="bg1"/>
                </a:solidFill>
              </a:rPr>
              <a:t>For sin is the sting that results in death, and the law gives sin its power. But thank God! He gives us victory over sin and death through our Lord Jesus Christ.</a:t>
            </a:r>
            <a:endParaRPr lang="en-US" sz="4000" b="1" dirty="0">
              <a:solidFill>
                <a:schemeClr val="bg1"/>
              </a:solidFill>
            </a:endParaRPr>
          </a:p>
        </p:txBody>
      </p:sp>
    </p:spTree>
    <p:extLst>
      <p:ext uri="{BB962C8B-B14F-4D97-AF65-F5344CB8AC3E}">
        <p14:creationId xmlns:p14="http://schemas.microsoft.com/office/powerpoint/2010/main" val="1356971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1263" y="365125"/>
            <a:ext cx="11393905" cy="5811838"/>
          </a:xfrm>
        </p:spPr>
        <p:txBody>
          <a:bodyPr>
            <a:normAutofit/>
          </a:bodyPr>
          <a:lstStyle/>
          <a:p>
            <a:pPr marL="0" indent="0">
              <a:buNone/>
            </a:pPr>
            <a:r>
              <a:rPr lang="en-US" sz="4400" b="1" dirty="0" smtClean="0">
                <a:solidFill>
                  <a:srgbClr val="FFD75F"/>
                </a:solidFill>
              </a:rPr>
              <a:t>“Think of a great moment in life when you really enjoyed the thrill of living.  Then go back and think of some great moment when somebody told you the truth or you made a study of a great mystery and finally understood it.  Then go to another moment of your life when you had a great ecstasy of love and you wanted it to go on and on and on</a:t>
            </a:r>
            <a:r>
              <a:rPr lang="mr-IN" sz="4400" b="1" dirty="0" smtClean="0">
                <a:solidFill>
                  <a:srgbClr val="FFD75F"/>
                </a:solidFill>
              </a:rPr>
              <a:t>…</a:t>
            </a:r>
            <a:r>
              <a:rPr lang="en-US" sz="4400" b="1" dirty="0" smtClean="0">
                <a:solidFill>
                  <a:srgbClr val="FFD75F"/>
                </a:solidFill>
              </a:rPr>
              <a:t>  </a:t>
            </a:r>
            <a:endParaRPr lang="en-US" sz="4400" b="1" dirty="0">
              <a:solidFill>
                <a:srgbClr val="FFD75F"/>
              </a:solidFill>
            </a:endParaRPr>
          </a:p>
        </p:txBody>
      </p:sp>
    </p:spTree>
    <p:extLst>
      <p:ext uri="{BB962C8B-B14F-4D97-AF65-F5344CB8AC3E}">
        <p14:creationId xmlns:p14="http://schemas.microsoft.com/office/powerpoint/2010/main" val="2072662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6378"/>
          <a:stretch/>
        </p:blipFill>
        <p:spPr>
          <a:xfrm>
            <a:off x="2457450" y="214313"/>
            <a:ext cx="6915150" cy="6472237"/>
          </a:xfrm>
        </p:spPr>
      </p:pic>
    </p:spTree>
    <p:extLst>
      <p:ext uri="{BB962C8B-B14F-4D97-AF65-F5344CB8AC3E}">
        <p14:creationId xmlns:p14="http://schemas.microsoft.com/office/powerpoint/2010/main" val="1998048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21105" y="613611"/>
            <a:ext cx="11538283" cy="5563352"/>
          </a:xfrm>
        </p:spPr>
        <p:txBody>
          <a:bodyPr>
            <a:noAutofit/>
          </a:bodyPr>
          <a:lstStyle/>
          <a:p>
            <a:pPr marL="0" lvl="0" indent="0">
              <a:lnSpc>
                <a:spcPct val="100000"/>
              </a:lnSpc>
              <a:spcBef>
                <a:spcPts val="0"/>
              </a:spcBef>
              <a:buNone/>
            </a:pPr>
            <a:r>
              <a:rPr lang="mr-IN" sz="4400" b="1" dirty="0" smtClean="0">
                <a:solidFill>
                  <a:srgbClr val="FFD75F"/>
                </a:solidFill>
              </a:rPr>
              <a:t>…</a:t>
            </a:r>
            <a:r>
              <a:rPr lang="en-US" sz="4400" b="1" dirty="0" smtClean="0">
                <a:solidFill>
                  <a:srgbClr val="FFD75F"/>
                </a:solidFill>
              </a:rPr>
              <a:t>Now suppose you could take this moment of life, raise it up to a focal point where it became the far deepest truth, lift it to infinity until it became the moment of the ecstasy of truth, and take that moment of love and eternalize it forever. Well, that gives some dim suggestion of what heaven is. It is perfect life.  It is perfect truth.  It is perfect love.” </a:t>
            </a:r>
          </a:p>
          <a:p>
            <a:pPr marL="0" lvl="0" indent="0">
              <a:lnSpc>
                <a:spcPct val="100000"/>
              </a:lnSpc>
              <a:spcBef>
                <a:spcPts val="0"/>
              </a:spcBef>
              <a:buNone/>
            </a:pPr>
            <a:r>
              <a:rPr lang="en-US" sz="4400" b="1" dirty="0">
                <a:solidFill>
                  <a:srgbClr val="FFD75F"/>
                </a:solidFill>
              </a:rPr>
              <a:t>	</a:t>
            </a:r>
            <a:r>
              <a:rPr lang="en-US" sz="4400" b="1" dirty="0" smtClean="0">
                <a:solidFill>
                  <a:srgbClr val="FFD75F"/>
                </a:solidFill>
              </a:rPr>
              <a:t>					--Fulton Sheen</a:t>
            </a:r>
          </a:p>
          <a:p>
            <a:pPr marL="0" marR="0" lvl="0" indent="0" defTabSz="914400" eaLnBrk="1" fontAlgn="auto" latinLnBrk="0" hangingPunct="1">
              <a:lnSpc>
                <a:spcPct val="100000"/>
              </a:lnSpc>
              <a:spcBef>
                <a:spcPts val="0"/>
              </a:spcBef>
              <a:spcAft>
                <a:spcPts val="0"/>
              </a:spcAft>
              <a:buClrTx/>
              <a:buSzTx/>
              <a:buFontTx/>
              <a:buNone/>
              <a:tabLst/>
              <a:defRPr/>
            </a:pPr>
            <a:endParaRPr lang="en-US" sz="4400" dirty="0">
              <a:solidFill>
                <a:srgbClr val="FFD75F"/>
              </a:solidFill>
            </a:endParaRPr>
          </a:p>
        </p:txBody>
      </p:sp>
    </p:spTree>
    <p:extLst>
      <p:ext uri="{BB962C8B-B14F-4D97-AF65-F5344CB8AC3E}">
        <p14:creationId xmlns:p14="http://schemas.microsoft.com/office/powerpoint/2010/main" val="1820699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75346"/>
          </a:xfrm>
        </p:spPr>
        <p:txBody>
          <a:bodyPr>
            <a:normAutofit/>
          </a:bodyPr>
          <a:lstStyle/>
          <a:p>
            <a:pPr algn="ctr"/>
            <a:r>
              <a:rPr lang="en-US" sz="6600" b="1" u="sng" dirty="0" smtClean="0">
                <a:solidFill>
                  <a:schemeClr val="bg1"/>
                </a:solidFill>
              </a:rPr>
              <a:t>1 Corinthians 2:9</a:t>
            </a:r>
            <a:endParaRPr lang="en-US" sz="6600" b="1" u="sng" dirty="0">
              <a:solidFill>
                <a:schemeClr val="bg1"/>
              </a:solidFill>
            </a:endParaRPr>
          </a:p>
        </p:txBody>
      </p:sp>
      <p:sp>
        <p:nvSpPr>
          <p:cNvPr id="3" name="Content Placeholder 2"/>
          <p:cNvSpPr>
            <a:spLocks noGrp="1"/>
          </p:cNvSpPr>
          <p:nvPr>
            <p:ph idx="1"/>
          </p:nvPr>
        </p:nvSpPr>
        <p:spPr>
          <a:xfrm>
            <a:off x="264695" y="1275346"/>
            <a:ext cx="11706725" cy="5173579"/>
          </a:xfrm>
        </p:spPr>
        <p:txBody>
          <a:bodyPr>
            <a:normAutofit/>
          </a:bodyPr>
          <a:lstStyle/>
          <a:p>
            <a:pPr marL="0" indent="0">
              <a:buNone/>
            </a:pPr>
            <a:r>
              <a:rPr lang="en-US" sz="5400" b="1" dirty="0" smtClean="0">
                <a:solidFill>
                  <a:schemeClr val="bg1"/>
                </a:solidFill>
              </a:rPr>
              <a:t>“No eye has seen, </a:t>
            </a:r>
          </a:p>
          <a:p>
            <a:pPr marL="0" indent="0">
              <a:buNone/>
            </a:pPr>
            <a:r>
              <a:rPr lang="en-US" sz="5400" b="1" dirty="0" smtClean="0">
                <a:solidFill>
                  <a:schemeClr val="bg1"/>
                </a:solidFill>
              </a:rPr>
              <a:t>no ear has heard,    </a:t>
            </a:r>
          </a:p>
          <a:p>
            <a:pPr marL="0" indent="0">
              <a:buNone/>
            </a:pPr>
            <a:r>
              <a:rPr lang="en-US" sz="5400" b="1" dirty="0" smtClean="0">
                <a:solidFill>
                  <a:schemeClr val="bg1"/>
                </a:solidFill>
              </a:rPr>
              <a:t>and no mind has imagined</a:t>
            </a:r>
          </a:p>
          <a:p>
            <a:pPr marL="0" indent="0">
              <a:buNone/>
            </a:pPr>
            <a:r>
              <a:rPr lang="en-US" sz="5400" b="1" dirty="0" smtClean="0">
                <a:solidFill>
                  <a:schemeClr val="bg1"/>
                </a:solidFill>
              </a:rPr>
              <a:t>what God has prepared    </a:t>
            </a:r>
          </a:p>
          <a:p>
            <a:pPr marL="0" indent="0">
              <a:buNone/>
            </a:pPr>
            <a:r>
              <a:rPr lang="en-US" sz="5400" b="1" dirty="0" smtClean="0">
                <a:solidFill>
                  <a:schemeClr val="bg1"/>
                </a:solidFill>
              </a:rPr>
              <a:t>for those who love him.”</a:t>
            </a:r>
            <a:endParaRPr lang="en-US" sz="5400" b="1" dirty="0">
              <a:solidFill>
                <a:schemeClr val="bg1"/>
              </a:solidFill>
            </a:endParaRPr>
          </a:p>
        </p:txBody>
      </p:sp>
    </p:spTree>
    <p:extLst>
      <p:ext uri="{BB962C8B-B14F-4D97-AF65-F5344CB8AC3E}">
        <p14:creationId xmlns:p14="http://schemas.microsoft.com/office/powerpoint/2010/main" val="1002598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2663" y="252663"/>
            <a:ext cx="11939338" cy="59243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b="1" dirty="0" smtClean="0">
                <a:solidFill>
                  <a:srgbClr val="FFD75F"/>
                </a:solidFill>
              </a:rPr>
              <a:t>When we’ve been there ten thousand years,</a:t>
            </a:r>
          </a:p>
          <a:p>
            <a:pPr marL="0" marR="0" lvl="0" indent="0" defTabSz="914400" eaLnBrk="1" fontAlgn="auto" latinLnBrk="0" hangingPunct="1">
              <a:lnSpc>
                <a:spcPct val="100000"/>
              </a:lnSpc>
              <a:spcBef>
                <a:spcPts val="0"/>
              </a:spcBef>
              <a:spcAft>
                <a:spcPts val="0"/>
              </a:spcAft>
              <a:buClrTx/>
              <a:buSzTx/>
              <a:buFontTx/>
              <a:buNone/>
              <a:tabLst/>
              <a:defRPr/>
            </a:pPr>
            <a:r>
              <a:rPr lang="en-US" sz="6000" b="1" dirty="0" smtClean="0">
                <a:solidFill>
                  <a:srgbClr val="FFD75F"/>
                </a:solidFill>
              </a:rPr>
              <a:t>Bright shining as the sun,</a:t>
            </a:r>
          </a:p>
          <a:p>
            <a:pPr marL="0" marR="0" lvl="0" indent="0" defTabSz="914400" eaLnBrk="1" fontAlgn="auto" latinLnBrk="0" hangingPunct="1">
              <a:lnSpc>
                <a:spcPct val="100000"/>
              </a:lnSpc>
              <a:spcBef>
                <a:spcPts val="0"/>
              </a:spcBef>
              <a:spcAft>
                <a:spcPts val="0"/>
              </a:spcAft>
              <a:buClrTx/>
              <a:buSzTx/>
              <a:buFontTx/>
              <a:buNone/>
              <a:tabLst/>
              <a:defRPr/>
            </a:pPr>
            <a:r>
              <a:rPr lang="en-US" sz="6000" b="1" dirty="0" smtClean="0">
                <a:solidFill>
                  <a:srgbClr val="FFD75F"/>
                </a:solidFill>
              </a:rPr>
              <a:t>We’ve no less days to sing God’s praise</a:t>
            </a:r>
          </a:p>
          <a:p>
            <a:pPr marL="0" marR="0" lvl="0" indent="0" defTabSz="914400" eaLnBrk="1" fontAlgn="auto" latinLnBrk="0" hangingPunct="1">
              <a:lnSpc>
                <a:spcPct val="100000"/>
              </a:lnSpc>
              <a:spcBef>
                <a:spcPts val="0"/>
              </a:spcBef>
              <a:spcAft>
                <a:spcPts val="0"/>
              </a:spcAft>
              <a:buClrTx/>
              <a:buSzTx/>
              <a:buFontTx/>
              <a:buNone/>
              <a:tabLst/>
              <a:defRPr/>
            </a:pPr>
            <a:r>
              <a:rPr lang="en-US" sz="6000" b="1" dirty="0" smtClean="0">
                <a:solidFill>
                  <a:srgbClr val="FFD75F"/>
                </a:solidFill>
              </a:rPr>
              <a:t>Than when we’d first begun. </a:t>
            </a:r>
            <a:endParaRPr lang="en-US" sz="6000" b="1" dirty="0">
              <a:solidFill>
                <a:srgbClr val="FFD75F"/>
              </a:solidFill>
            </a:endParaRPr>
          </a:p>
        </p:txBody>
      </p:sp>
    </p:spTree>
    <p:extLst>
      <p:ext uri="{BB962C8B-B14F-4D97-AF65-F5344CB8AC3E}">
        <p14:creationId xmlns:p14="http://schemas.microsoft.com/office/powerpoint/2010/main" val="1518681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chemeClr val="bg1"/>
              </a:solidFill>
            </a:endParaRPr>
          </a:p>
        </p:txBody>
      </p:sp>
      <p:sp>
        <p:nvSpPr>
          <p:cNvPr id="3" name="Content Placeholder 2"/>
          <p:cNvSpPr>
            <a:spLocks noGrp="1"/>
          </p:cNvSpPr>
          <p:nvPr>
            <p:ph idx="1"/>
          </p:nvPr>
        </p:nvSpPr>
        <p:spPr>
          <a:xfrm>
            <a:off x="360947" y="926432"/>
            <a:ext cx="11538285" cy="5250531"/>
          </a:xfrm>
        </p:spPr>
        <p:txBody>
          <a:bodyPr>
            <a:noAutofit/>
          </a:bodyPr>
          <a:lstStyle/>
          <a:p>
            <a:r>
              <a:rPr lang="mr-IN" sz="4800" b="1" dirty="0" smtClean="0">
                <a:solidFill>
                  <a:schemeClr val="bg1"/>
                </a:solidFill>
              </a:rPr>
              <a:t>…</a:t>
            </a:r>
            <a:r>
              <a:rPr lang="en-US" sz="4800" b="1" dirty="0" smtClean="0">
                <a:solidFill>
                  <a:schemeClr val="bg1"/>
                </a:solidFill>
              </a:rPr>
              <a:t>God our Savior, who wants everyone to be saved and to understand the truth.         </a:t>
            </a:r>
            <a:r>
              <a:rPr lang="mr-IN" sz="4800" b="1" dirty="0" smtClean="0">
                <a:solidFill>
                  <a:schemeClr val="bg1"/>
                </a:solidFill>
              </a:rPr>
              <a:t>–</a:t>
            </a:r>
            <a:r>
              <a:rPr lang="en-US" sz="4800" b="1" dirty="0" smtClean="0">
                <a:solidFill>
                  <a:schemeClr val="bg1"/>
                </a:solidFill>
              </a:rPr>
              <a:t> 1 Timothy 4:2</a:t>
            </a:r>
          </a:p>
          <a:p>
            <a:endParaRPr lang="en-US" sz="4800" b="1" dirty="0">
              <a:solidFill>
                <a:schemeClr val="bg1"/>
              </a:solidFill>
            </a:endParaRPr>
          </a:p>
          <a:p>
            <a:r>
              <a:rPr lang="en-US" sz="4800" b="1" dirty="0" smtClean="0">
                <a:solidFill>
                  <a:schemeClr val="bg1"/>
                </a:solidFill>
              </a:rPr>
              <a:t>He does not want anyone to be destroyed, but wants everyone to repent.                       </a:t>
            </a:r>
            <a:r>
              <a:rPr lang="mr-IN" sz="4800" b="1" dirty="0" smtClean="0">
                <a:solidFill>
                  <a:schemeClr val="bg1"/>
                </a:solidFill>
              </a:rPr>
              <a:t>–</a:t>
            </a:r>
            <a:r>
              <a:rPr lang="en-US" sz="4800" b="1" dirty="0" smtClean="0">
                <a:solidFill>
                  <a:schemeClr val="bg1"/>
                </a:solidFill>
              </a:rPr>
              <a:t> 2 Peter 3:9</a:t>
            </a:r>
            <a:endParaRPr lang="en-US" sz="4800" b="1" dirty="0">
              <a:solidFill>
                <a:schemeClr val="bg1"/>
              </a:solidFill>
            </a:endParaRPr>
          </a:p>
        </p:txBody>
      </p:sp>
    </p:spTree>
    <p:extLst>
      <p:ext uri="{BB962C8B-B14F-4D97-AF65-F5344CB8AC3E}">
        <p14:creationId xmlns:p14="http://schemas.microsoft.com/office/powerpoint/2010/main" val="1640725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6884" y="1094874"/>
            <a:ext cx="11658600" cy="5082089"/>
          </a:xfrm>
        </p:spPr>
        <p:txBody>
          <a:bodyPr>
            <a:normAutofit/>
          </a:bodyPr>
          <a:lstStyle/>
          <a:p>
            <a:pPr marL="0" indent="0">
              <a:buNone/>
            </a:pPr>
            <a:r>
              <a:rPr lang="en-US" sz="5400" b="1" i="1" dirty="0" smtClean="0">
                <a:solidFill>
                  <a:srgbClr val="FFD75F"/>
                </a:solidFill>
              </a:rPr>
              <a:t>“Prepare your heart for your departure.  If you are wise, you will expect it every hour.”</a:t>
            </a:r>
          </a:p>
          <a:p>
            <a:pPr marL="0" indent="0">
              <a:buNone/>
            </a:pPr>
            <a:r>
              <a:rPr lang="en-US" sz="5400" b="1" i="1" dirty="0">
                <a:solidFill>
                  <a:srgbClr val="FFD75F"/>
                </a:solidFill>
              </a:rPr>
              <a:t>	</a:t>
            </a:r>
            <a:r>
              <a:rPr lang="en-US" sz="5400" b="1" i="1" dirty="0" smtClean="0">
                <a:solidFill>
                  <a:srgbClr val="FFD75F"/>
                </a:solidFill>
              </a:rPr>
              <a:t>--St. Isaac the Syrian</a:t>
            </a:r>
          </a:p>
          <a:p>
            <a:pPr marL="0" indent="0">
              <a:buNone/>
            </a:pPr>
            <a:r>
              <a:rPr lang="en-US" sz="5400" b="1" i="1" dirty="0">
                <a:solidFill>
                  <a:srgbClr val="FFD75F"/>
                </a:solidFill>
              </a:rPr>
              <a:t> </a:t>
            </a:r>
            <a:r>
              <a:rPr lang="en-US" sz="5400" b="1" i="1" dirty="0" smtClean="0">
                <a:solidFill>
                  <a:srgbClr val="FFD75F"/>
                </a:solidFill>
              </a:rPr>
              <a:t>       7</a:t>
            </a:r>
            <a:r>
              <a:rPr lang="en-US" sz="5400" b="1" i="1" baseline="30000" dirty="0" smtClean="0">
                <a:solidFill>
                  <a:srgbClr val="FFD75F"/>
                </a:solidFill>
              </a:rPr>
              <a:t>th</a:t>
            </a:r>
            <a:r>
              <a:rPr lang="en-US" sz="5400" b="1" i="1" dirty="0" smtClean="0">
                <a:solidFill>
                  <a:srgbClr val="FFD75F"/>
                </a:solidFill>
              </a:rPr>
              <a:t> Century Christian mystic</a:t>
            </a:r>
            <a:endParaRPr lang="en-US" sz="5400" b="1" i="1" dirty="0">
              <a:solidFill>
                <a:srgbClr val="FFD75F"/>
              </a:solidFill>
            </a:endParaRPr>
          </a:p>
        </p:txBody>
      </p:sp>
    </p:spTree>
    <p:extLst>
      <p:ext uri="{BB962C8B-B14F-4D97-AF65-F5344CB8AC3E}">
        <p14:creationId xmlns:p14="http://schemas.microsoft.com/office/powerpoint/2010/main" val="1871867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73964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7021"/>
          <a:stretch/>
        </p:blipFill>
        <p:spPr>
          <a:xfrm>
            <a:off x="2471738" y="100013"/>
            <a:ext cx="7800975" cy="6543675"/>
          </a:xfrm>
        </p:spPr>
      </p:pic>
    </p:spTree>
    <p:extLst>
      <p:ext uri="{BB962C8B-B14F-4D97-AF65-F5344CB8AC3E}">
        <p14:creationId xmlns:p14="http://schemas.microsoft.com/office/powerpoint/2010/main" val="1234716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813" t="7594" r="4220" b="8173"/>
          <a:stretch/>
        </p:blipFill>
        <p:spPr>
          <a:xfrm>
            <a:off x="385763" y="214313"/>
            <a:ext cx="11315699" cy="6343650"/>
          </a:xfrm>
        </p:spPr>
      </p:pic>
    </p:spTree>
    <p:extLst>
      <p:ext uri="{BB962C8B-B14F-4D97-AF65-F5344CB8AC3E}">
        <p14:creationId xmlns:p14="http://schemas.microsoft.com/office/powerpoint/2010/main" val="742910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4631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solidFill>
                  <a:srgbClr val="FFD75F"/>
                </a:solidFill>
              </a:rPr>
              <a:t>Heaven is</a:t>
            </a:r>
            <a:r>
              <a:rPr lang="mr-IN" sz="9600" b="1" dirty="0" smtClean="0">
                <a:solidFill>
                  <a:srgbClr val="FFD75F"/>
                </a:solidFill>
              </a:rPr>
              <a:t>…</a:t>
            </a:r>
            <a:endParaRPr lang="en-US" sz="9600" b="1" dirty="0">
              <a:solidFill>
                <a:srgbClr val="FFD75F"/>
              </a:solidFill>
            </a:endParaRPr>
          </a:p>
        </p:txBody>
      </p:sp>
      <p:sp>
        <p:nvSpPr>
          <p:cNvPr id="3" name="Content Placeholder 2"/>
          <p:cNvSpPr>
            <a:spLocks noGrp="1"/>
          </p:cNvSpPr>
          <p:nvPr>
            <p:ph idx="1"/>
          </p:nvPr>
        </p:nvSpPr>
        <p:spPr>
          <a:xfrm>
            <a:off x="838200" y="2033337"/>
            <a:ext cx="10515600" cy="4143626"/>
          </a:xfrm>
        </p:spPr>
        <p:txBody>
          <a:bodyPr>
            <a:normAutofit/>
          </a:bodyPr>
          <a:lstStyle/>
          <a:p>
            <a:pPr algn="ctr"/>
            <a:r>
              <a:rPr lang="en-US" sz="9600" b="1" i="1" dirty="0" smtClean="0">
                <a:solidFill>
                  <a:srgbClr val="FFFF00"/>
                </a:solidFill>
              </a:rPr>
              <a:t>Familiar</a:t>
            </a:r>
            <a:endParaRPr lang="en-US" sz="9600" b="1" i="1" dirty="0">
              <a:solidFill>
                <a:srgbClr val="FFFF00"/>
              </a:solidFill>
            </a:endParaRPr>
          </a:p>
        </p:txBody>
      </p:sp>
    </p:spTree>
    <p:extLst>
      <p:ext uri="{BB962C8B-B14F-4D97-AF65-F5344CB8AC3E}">
        <p14:creationId xmlns:p14="http://schemas.microsoft.com/office/powerpoint/2010/main" val="1847543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221"/>
            <a:ext cx="10515600" cy="1118937"/>
          </a:xfrm>
        </p:spPr>
        <p:txBody>
          <a:bodyPr>
            <a:normAutofit fontScale="90000"/>
          </a:bodyPr>
          <a:lstStyle/>
          <a:p>
            <a:pPr algn="ctr"/>
            <a:r>
              <a:rPr lang="en-US" sz="8800" b="1" u="sng" smtClean="0">
                <a:solidFill>
                  <a:schemeClr val="bg1"/>
                </a:solidFill>
              </a:rPr>
              <a:t>John 14:2-3</a:t>
            </a:r>
            <a:endParaRPr lang="en-US" sz="8800" b="1" u="sng">
              <a:solidFill>
                <a:schemeClr val="bg1"/>
              </a:solidFill>
            </a:endParaRPr>
          </a:p>
        </p:txBody>
      </p:sp>
      <p:sp>
        <p:nvSpPr>
          <p:cNvPr id="3" name="Content Placeholder 2"/>
          <p:cNvSpPr>
            <a:spLocks noGrp="1"/>
          </p:cNvSpPr>
          <p:nvPr>
            <p:ph idx="1"/>
          </p:nvPr>
        </p:nvSpPr>
        <p:spPr>
          <a:xfrm>
            <a:off x="216568" y="1203158"/>
            <a:ext cx="11790948" cy="5522495"/>
          </a:xfrm>
        </p:spPr>
        <p:txBody>
          <a:bodyPr>
            <a:normAutofit/>
          </a:bodyPr>
          <a:lstStyle/>
          <a:p>
            <a:pPr marL="0" indent="0">
              <a:buNone/>
            </a:pPr>
            <a:r>
              <a:rPr lang="en-US" sz="4800" b="1" dirty="0" smtClean="0">
                <a:solidFill>
                  <a:schemeClr val="bg1"/>
                </a:solidFill>
              </a:rPr>
              <a:t>There is more than enough room in my Father’s home. If this were not so, would I have told you that I am going to prepare a place for you? When everything is ready, I will come and get you, so that you will always be with me where I am.  And you know the way to where I am going.”</a:t>
            </a:r>
            <a:endParaRPr lang="en-US" sz="4800" b="1" dirty="0">
              <a:solidFill>
                <a:schemeClr val="bg1"/>
              </a:solidFill>
            </a:endParaRPr>
          </a:p>
        </p:txBody>
      </p:sp>
    </p:spTree>
    <p:extLst>
      <p:ext uri="{BB962C8B-B14F-4D97-AF65-F5344CB8AC3E}">
        <p14:creationId xmlns:p14="http://schemas.microsoft.com/office/powerpoint/2010/main" val="12022416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3315"/>
          </a:xfrm>
        </p:spPr>
        <p:txBody>
          <a:bodyPr>
            <a:normAutofit/>
          </a:bodyPr>
          <a:lstStyle/>
          <a:p>
            <a:pPr algn="ctr"/>
            <a:r>
              <a:rPr lang="en-US" sz="7200" b="1" u="sng" dirty="0" smtClean="0">
                <a:solidFill>
                  <a:schemeClr val="bg1"/>
                </a:solidFill>
              </a:rPr>
              <a:t>Luke 23:42-43</a:t>
            </a:r>
            <a:endParaRPr lang="en-US" sz="7200" b="1" u="sng" dirty="0">
              <a:solidFill>
                <a:schemeClr val="bg1"/>
              </a:solidFill>
            </a:endParaRPr>
          </a:p>
        </p:txBody>
      </p:sp>
      <p:sp>
        <p:nvSpPr>
          <p:cNvPr id="3" name="Content Placeholder 2"/>
          <p:cNvSpPr>
            <a:spLocks noGrp="1"/>
          </p:cNvSpPr>
          <p:nvPr>
            <p:ph idx="1"/>
          </p:nvPr>
        </p:nvSpPr>
        <p:spPr>
          <a:xfrm>
            <a:off x="348916" y="1263316"/>
            <a:ext cx="11538284" cy="5305925"/>
          </a:xfrm>
        </p:spPr>
        <p:txBody>
          <a:bodyPr>
            <a:normAutofit/>
          </a:bodyPr>
          <a:lstStyle/>
          <a:p>
            <a:pPr marL="0" lvl="0" indent="0">
              <a:lnSpc>
                <a:spcPct val="100000"/>
              </a:lnSpc>
              <a:spcBef>
                <a:spcPts val="0"/>
              </a:spcBef>
              <a:buNone/>
            </a:pPr>
            <a:r>
              <a:rPr lang="en-US" sz="5400" b="1" dirty="0" smtClean="0">
                <a:solidFill>
                  <a:schemeClr val="bg1"/>
                </a:solidFill>
              </a:rPr>
              <a:t>Then he said, “Jesus, remember me when you come into your Kingdom.” And Jesus replied, “I assure you, today you will be with me in paradise.”</a:t>
            </a:r>
            <a:endParaRPr lang="en-US" sz="5400" b="1" dirty="0">
              <a:solidFill>
                <a:schemeClr val="bg1"/>
              </a:solidFill>
            </a:endParaRPr>
          </a:p>
        </p:txBody>
      </p:sp>
    </p:spTree>
    <p:extLst>
      <p:ext uri="{BB962C8B-B14F-4D97-AF65-F5344CB8AC3E}">
        <p14:creationId xmlns:p14="http://schemas.microsoft.com/office/powerpoint/2010/main" val="402281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0548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788</Words>
  <Application>Microsoft Macintosh PowerPoint</Application>
  <PresentationFormat>Widescreen</PresentationFormat>
  <Paragraphs>50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Calibri Light</vt:lpstr>
      <vt:lpstr>Mangal</vt:lpstr>
      <vt:lpstr>Arial</vt:lpstr>
      <vt:lpstr>Office Theme</vt:lpstr>
      <vt:lpstr>PowerPoint Presentation</vt:lpstr>
      <vt:lpstr>PowerPoint Presentation</vt:lpstr>
      <vt:lpstr>PowerPoint Presentation</vt:lpstr>
      <vt:lpstr>PowerPoint Presentation</vt:lpstr>
      <vt:lpstr>PowerPoint Presentation</vt:lpstr>
      <vt:lpstr>Heaven is…</vt:lpstr>
      <vt:lpstr>John 14:2-3</vt:lpstr>
      <vt:lpstr>Luke 23:42-43</vt:lpstr>
      <vt:lpstr>PowerPoint Presentation</vt:lpstr>
      <vt:lpstr>Heaven is…</vt:lpstr>
      <vt:lpstr>Hebrews 4:9-11</vt:lpstr>
      <vt:lpstr>Hebrews 11:14-16</vt:lpstr>
      <vt:lpstr>PowerPoint Presentation</vt:lpstr>
      <vt:lpstr>PowerPoint Presentation</vt:lpstr>
      <vt:lpstr>Heaven is…</vt:lpstr>
      <vt:lpstr>Revelation 21:3-4</vt:lpstr>
      <vt:lpstr>1 Peter 1:3-4</vt:lpstr>
      <vt:lpstr>1 Corinthians 15:54-57</vt:lpstr>
      <vt:lpstr>PowerPoint Presentation</vt:lpstr>
      <vt:lpstr>PowerPoint Presentation</vt:lpstr>
      <vt:lpstr>1 Corinthians 2:9</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16</cp:revision>
  <dcterms:created xsi:type="dcterms:W3CDTF">2017-10-14T15:08:18Z</dcterms:created>
  <dcterms:modified xsi:type="dcterms:W3CDTF">2017-10-14T22:58:23Z</dcterms:modified>
</cp:coreProperties>
</file>