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2"/>
  </p:normalViewPr>
  <p:slideViewPr>
    <p:cSldViewPr snapToGrid="0" snapToObjects="1">
      <p:cViewPr varScale="1">
        <p:scale>
          <a:sx n="90" d="100"/>
          <a:sy n="90" d="100"/>
        </p:scale>
        <p:origin x="23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9E08D-8B8D-9B4A-ACB5-75A2A5107584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61655-EA29-784A-99CF-8EAE6200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53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3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9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9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5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8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8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7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E1D77-CDD8-1B4B-942C-4578065E65E8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D4B5-0861-794E-B048-124368C0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4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36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7294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                                          </a:t>
            </a:r>
            <a:r>
              <a:rPr lang="en-US" b="1" u="sng" dirty="0" smtClean="0">
                <a:solidFill>
                  <a:srgbClr val="FFFF00"/>
                </a:solidFill>
              </a:rPr>
              <a:t>Holmes </a:t>
            </a:r>
            <a:r>
              <a:rPr lang="en-US" b="1" u="sng" dirty="0" err="1" smtClean="0">
                <a:solidFill>
                  <a:srgbClr val="FFFF00"/>
                </a:solidFill>
              </a:rPr>
              <a:t>Rahe</a:t>
            </a:r>
            <a:r>
              <a:rPr lang="en-US" b="1" u="sng" dirty="0" smtClean="0">
                <a:solidFill>
                  <a:srgbClr val="FFFF00"/>
                </a:solidFill>
              </a:rPr>
              <a:t> Scale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•	</a:t>
            </a:r>
            <a:r>
              <a:rPr lang="en-US" sz="3000" b="1" dirty="0" smtClean="0">
                <a:solidFill>
                  <a:srgbClr val="FFFF00"/>
                </a:solidFill>
              </a:rPr>
              <a:t>Marital separation 65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Marriage 50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Marital reconciliation 45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Pregnancy 40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Adding a new family member 39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Change in financial state 38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Trouble with in-laws 29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Change in living conditions 25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Change in working conditions 20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Change in residence 20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Change in church activities 19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Change in social activities 18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Change in sleep habits 16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Minor violation of the law 11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•	Christmas(!) 12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7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73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u="sng" dirty="0" smtClean="0">
                <a:solidFill>
                  <a:schemeClr val="bg1"/>
                </a:solidFill>
              </a:rPr>
              <a:t>Luke 9:51 (NRSV)</a:t>
            </a:r>
            <a:endParaRPr lang="en-US" sz="8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825625"/>
            <a:ext cx="114442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When the days drew near for him to be taken up, he set his face to go to Jerusalem.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0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82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8" y="1228724"/>
            <a:ext cx="6515100" cy="4614863"/>
          </a:xfrm>
        </p:spPr>
      </p:pic>
    </p:spTree>
    <p:extLst>
      <p:ext uri="{BB962C8B-B14F-4D97-AF65-F5344CB8AC3E}">
        <p14:creationId xmlns:p14="http://schemas.microsoft.com/office/powerpoint/2010/main" val="53381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3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485776"/>
            <a:ext cx="11615737" cy="6372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92D050"/>
                </a:solidFill>
              </a:rPr>
              <a:t>Despite our efforts to keep him out, God intrudes. The life of Jesus is bracketed by two impossibilities: a virgin's womb and an empty tomb. Jesus entered our world through a door marked "No Entrance" and left through a door marked "No Exit."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92D050"/>
                </a:solidFill>
              </a:rPr>
              <a:t>	</a:t>
            </a:r>
            <a:r>
              <a:rPr lang="en-US" sz="5400" b="1" dirty="0" smtClean="0">
                <a:solidFill>
                  <a:srgbClr val="92D050"/>
                </a:solidFill>
              </a:rPr>
              <a:t>					</a:t>
            </a:r>
            <a:r>
              <a:rPr lang="en-US" sz="5400" b="1" dirty="0">
                <a:solidFill>
                  <a:srgbClr val="92D050"/>
                </a:solidFill>
              </a:rPr>
              <a:t> </a:t>
            </a:r>
            <a:r>
              <a:rPr lang="en-US" sz="5400" b="1" dirty="0" smtClean="0">
                <a:solidFill>
                  <a:srgbClr val="92D050"/>
                </a:solidFill>
              </a:rPr>
              <a:t>     -- Peter Larson</a:t>
            </a:r>
          </a:p>
          <a:p>
            <a:pPr marL="0" indent="0">
              <a:buNone/>
            </a:pPr>
            <a:endParaRPr lang="en-US" sz="5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49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2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82</Words>
  <Application>Microsoft Macintosh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Luke 9:51 (NRSV)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Barnette</dc:creator>
  <cp:lastModifiedBy>Jim Barnette</cp:lastModifiedBy>
  <cp:revision>4</cp:revision>
  <cp:lastPrinted>2017-12-22T21:24:04Z</cp:lastPrinted>
  <dcterms:created xsi:type="dcterms:W3CDTF">2017-12-22T21:06:30Z</dcterms:created>
  <dcterms:modified xsi:type="dcterms:W3CDTF">2017-12-22T21:30:23Z</dcterms:modified>
</cp:coreProperties>
</file>