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5" r:id="rId6"/>
    <p:sldId id="260" r:id="rId7"/>
    <p:sldId id="261" r:id="rId8"/>
    <p:sldId id="262" r:id="rId9"/>
    <p:sldId id="263" r:id="rId10"/>
    <p:sldId id="266" r:id="rId11"/>
    <p:sldId id="267" r:id="rId12"/>
    <p:sldId id="268" r:id="rId13"/>
    <p:sldId id="269" r:id="rId14"/>
    <p:sldId id="270" r:id="rId15"/>
    <p:sldId id="276" r:id="rId16"/>
    <p:sldId id="271" r:id="rId17"/>
    <p:sldId id="274" r:id="rId18"/>
    <p:sldId id="272" r:id="rId19"/>
    <p:sldId id="277" r:id="rId20"/>
    <p:sldId id="278" r:id="rId21"/>
    <p:sldId id="273" r:id="rId22"/>
    <p:sldId id="279" r:id="rId23"/>
    <p:sldId id="280" r:id="rId24"/>
    <p:sldId id="281" r:id="rId25"/>
    <p:sldId id="28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F00"/>
    <a:srgbClr val="F5F6A0"/>
    <a:srgbClr val="5FFF3E"/>
    <a:srgbClr val="B3FF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53"/>
    <p:restoredTop sz="94658"/>
  </p:normalViewPr>
  <p:slideViewPr>
    <p:cSldViewPr snapToGrid="0" snapToObjects="1">
      <p:cViewPr varScale="1">
        <p:scale>
          <a:sx n="90" d="100"/>
          <a:sy n="90" d="100"/>
        </p:scale>
        <p:origin x="232" y="5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13CB4-90F3-9540-9A07-19F348495E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133583E-58C0-124E-874F-ACA683EE17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639810-3E03-9843-828B-9FCB37F109F0}"/>
              </a:ext>
            </a:extLst>
          </p:cNvPr>
          <p:cNvSpPr>
            <a:spLocks noGrp="1"/>
          </p:cNvSpPr>
          <p:nvPr>
            <p:ph type="dt" sz="half" idx="10"/>
          </p:nvPr>
        </p:nvSpPr>
        <p:spPr/>
        <p:txBody>
          <a:bodyPr/>
          <a:lstStyle/>
          <a:p>
            <a:fld id="{05F84E5C-0638-F14D-9F1F-E8F4B1606DBD}" type="datetimeFigureOut">
              <a:rPr lang="en-US" smtClean="0"/>
              <a:t>9/15/18</a:t>
            </a:fld>
            <a:endParaRPr lang="en-US" dirty="0"/>
          </a:p>
        </p:txBody>
      </p:sp>
      <p:sp>
        <p:nvSpPr>
          <p:cNvPr id="5" name="Footer Placeholder 4">
            <a:extLst>
              <a:ext uri="{FF2B5EF4-FFF2-40B4-BE49-F238E27FC236}">
                <a16:creationId xmlns:a16="http://schemas.microsoft.com/office/drawing/2014/main" id="{FC9E142B-1CAB-4546-94E0-E5DA19484D2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201F7A-D743-5F48-AD8E-CBB74C90C715}"/>
              </a:ext>
            </a:extLst>
          </p:cNvPr>
          <p:cNvSpPr>
            <a:spLocks noGrp="1"/>
          </p:cNvSpPr>
          <p:nvPr>
            <p:ph type="sldNum" sz="quarter" idx="12"/>
          </p:nvPr>
        </p:nvSpPr>
        <p:spPr/>
        <p:txBody>
          <a:bodyPr/>
          <a:lstStyle/>
          <a:p>
            <a:fld id="{038AE4E6-9D93-C749-AAB0-87131D620A1D}" type="slidenum">
              <a:rPr lang="en-US" smtClean="0"/>
              <a:t>‹#›</a:t>
            </a:fld>
            <a:endParaRPr lang="en-US" dirty="0"/>
          </a:p>
        </p:txBody>
      </p:sp>
    </p:spTree>
    <p:extLst>
      <p:ext uri="{BB962C8B-B14F-4D97-AF65-F5344CB8AC3E}">
        <p14:creationId xmlns:p14="http://schemas.microsoft.com/office/powerpoint/2010/main" val="39755046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57A17-3F95-9F44-8805-AE8DE36AD9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F93A49-FB65-CE48-8EA6-DB675E5F3AF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04268D-B7E8-0641-9DE8-2B429CA9EC10}"/>
              </a:ext>
            </a:extLst>
          </p:cNvPr>
          <p:cNvSpPr>
            <a:spLocks noGrp="1"/>
          </p:cNvSpPr>
          <p:nvPr>
            <p:ph type="dt" sz="half" idx="10"/>
          </p:nvPr>
        </p:nvSpPr>
        <p:spPr/>
        <p:txBody>
          <a:bodyPr/>
          <a:lstStyle/>
          <a:p>
            <a:fld id="{05F84E5C-0638-F14D-9F1F-E8F4B1606DBD}" type="datetimeFigureOut">
              <a:rPr lang="en-US" smtClean="0"/>
              <a:t>9/15/18</a:t>
            </a:fld>
            <a:endParaRPr lang="en-US" dirty="0"/>
          </a:p>
        </p:txBody>
      </p:sp>
      <p:sp>
        <p:nvSpPr>
          <p:cNvPr id="5" name="Footer Placeholder 4">
            <a:extLst>
              <a:ext uri="{FF2B5EF4-FFF2-40B4-BE49-F238E27FC236}">
                <a16:creationId xmlns:a16="http://schemas.microsoft.com/office/drawing/2014/main" id="{535F813A-C2E9-0D47-81B6-71E6628FCE7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E4FE618-7D16-954C-9E11-08EADD0DAD6A}"/>
              </a:ext>
            </a:extLst>
          </p:cNvPr>
          <p:cNvSpPr>
            <a:spLocks noGrp="1"/>
          </p:cNvSpPr>
          <p:nvPr>
            <p:ph type="sldNum" sz="quarter" idx="12"/>
          </p:nvPr>
        </p:nvSpPr>
        <p:spPr/>
        <p:txBody>
          <a:bodyPr/>
          <a:lstStyle/>
          <a:p>
            <a:fld id="{038AE4E6-9D93-C749-AAB0-87131D620A1D}" type="slidenum">
              <a:rPr lang="en-US" smtClean="0"/>
              <a:t>‹#›</a:t>
            </a:fld>
            <a:endParaRPr lang="en-US" dirty="0"/>
          </a:p>
        </p:txBody>
      </p:sp>
    </p:spTree>
    <p:extLst>
      <p:ext uri="{BB962C8B-B14F-4D97-AF65-F5344CB8AC3E}">
        <p14:creationId xmlns:p14="http://schemas.microsoft.com/office/powerpoint/2010/main" val="42274793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FDE04C-9453-464B-8F4B-45FB06F0CCC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5ABDC57-3359-6B4C-B1FF-CB8C1C1218E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457528-66E1-B04A-B649-3652FFAE57BA}"/>
              </a:ext>
            </a:extLst>
          </p:cNvPr>
          <p:cNvSpPr>
            <a:spLocks noGrp="1"/>
          </p:cNvSpPr>
          <p:nvPr>
            <p:ph type="dt" sz="half" idx="10"/>
          </p:nvPr>
        </p:nvSpPr>
        <p:spPr/>
        <p:txBody>
          <a:bodyPr/>
          <a:lstStyle/>
          <a:p>
            <a:fld id="{05F84E5C-0638-F14D-9F1F-E8F4B1606DBD}" type="datetimeFigureOut">
              <a:rPr lang="en-US" smtClean="0"/>
              <a:t>9/15/18</a:t>
            </a:fld>
            <a:endParaRPr lang="en-US" dirty="0"/>
          </a:p>
        </p:txBody>
      </p:sp>
      <p:sp>
        <p:nvSpPr>
          <p:cNvPr id="5" name="Footer Placeholder 4">
            <a:extLst>
              <a:ext uri="{FF2B5EF4-FFF2-40B4-BE49-F238E27FC236}">
                <a16:creationId xmlns:a16="http://schemas.microsoft.com/office/drawing/2014/main" id="{9E35E469-D8CB-0347-8EF4-06BE4676569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2E141C7-BD12-EC42-BEA4-1BC69978B787}"/>
              </a:ext>
            </a:extLst>
          </p:cNvPr>
          <p:cNvSpPr>
            <a:spLocks noGrp="1"/>
          </p:cNvSpPr>
          <p:nvPr>
            <p:ph type="sldNum" sz="quarter" idx="12"/>
          </p:nvPr>
        </p:nvSpPr>
        <p:spPr/>
        <p:txBody>
          <a:bodyPr/>
          <a:lstStyle/>
          <a:p>
            <a:fld id="{038AE4E6-9D93-C749-AAB0-87131D620A1D}" type="slidenum">
              <a:rPr lang="en-US" smtClean="0"/>
              <a:t>‹#›</a:t>
            </a:fld>
            <a:endParaRPr lang="en-US" dirty="0"/>
          </a:p>
        </p:txBody>
      </p:sp>
    </p:spTree>
    <p:extLst>
      <p:ext uri="{BB962C8B-B14F-4D97-AF65-F5344CB8AC3E}">
        <p14:creationId xmlns:p14="http://schemas.microsoft.com/office/powerpoint/2010/main" val="5687344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28E8B-5F20-554F-9580-3C7211D46F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19D1BB-54FC-DE4B-AE82-5FC214B9671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8580E3-C637-AB4A-8E7B-19E65B3BBDB1}"/>
              </a:ext>
            </a:extLst>
          </p:cNvPr>
          <p:cNvSpPr>
            <a:spLocks noGrp="1"/>
          </p:cNvSpPr>
          <p:nvPr>
            <p:ph type="dt" sz="half" idx="10"/>
          </p:nvPr>
        </p:nvSpPr>
        <p:spPr/>
        <p:txBody>
          <a:bodyPr/>
          <a:lstStyle/>
          <a:p>
            <a:fld id="{05F84E5C-0638-F14D-9F1F-E8F4B1606DBD}" type="datetimeFigureOut">
              <a:rPr lang="en-US" smtClean="0"/>
              <a:t>9/15/18</a:t>
            </a:fld>
            <a:endParaRPr lang="en-US" dirty="0"/>
          </a:p>
        </p:txBody>
      </p:sp>
      <p:sp>
        <p:nvSpPr>
          <p:cNvPr id="5" name="Footer Placeholder 4">
            <a:extLst>
              <a:ext uri="{FF2B5EF4-FFF2-40B4-BE49-F238E27FC236}">
                <a16:creationId xmlns:a16="http://schemas.microsoft.com/office/drawing/2014/main" id="{46C91BC6-D28B-DB4E-BDC5-D8061AA86A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4F2E598-6A46-274F-B789-1974686C27E6}"/>
              </a:ext>
            </a:extLst>
          </p:cNvPr>
          <p:cNvSpPr>
            <a:spLocks noGrp="1"/>
          </p:cNvSpPr>
          <p:nvPr>
            <p:ph type="sldNum" sz="quarter" idx="12"/>
          </p:nvPr>
        </p:nvSpPr>
        <p:spPr/>
        <p:txBody>
          <a:bodyPr/>
          <a:lstStyle/>
          <a:p>
            <a:fld id="{038AE4E6-9D93-C749-AAB0-87131D620A1D}" type="slidenum">
              <a:rPr lang="en-US" smtClean="0"/>
              <a:t>‹#›</a:t>
            </a:fld>
            <a:endParaRPr lang="en-US" dirty="0"/>
          </a:p>
        </p:txBody>
      </p:sp>
    </p:spTree>
    <p:extLst>
      <p:ext uri="{BB962C8B-B14F-4D97-AF65-F5344CB8AC3E}">
        <p14:creationId xmlns:p14="http://schemas.microsoft.com/office/powerpoint/2010/main" val="26485541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4A721-D4C1-014E-AF80-23E59A9E1E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25608B-02E9-F345-BD80-D19449F778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6660A67-E340-C24D-B7C5-39584D327257}"/>
              </a:ext>
            </a:extLst>
          </p:cNvPr>
          <p:cNvSpPr>
            <a:spLocks noGrp="1"/>
          </p:cNvSpPr>
          <p:nvPr>
            <p:ph type="dt" sz="half" idx="10"/>
          </p:nvPr>
        </p:nvSpPr>
        <p:spPr/>
        <p:txBody>
          <a:bodyPr/>
          <a:lstStyle/>
          <a:p>
            <a:fld id="{05F84E5C-0638-F14D-9F1F-E8F4B1606DBD}" type="datetimeFigureOut">
              <a:rPr lang="en-US" smtClean="0"/>
              <a:t>9/15/18</a:t>
            </a:fld>
            <a:endParaRPr lang="en-US" dirty="0"/>
          </a:p>
        </p:txBody>
      </p:sp>
      <p:sp>
        <p:nvSpPr>
          <p:cNvPr id="5" name="Footer Placeholder 4">
            <a:extLst>
              <a:ext uri="{FF2B5EF4-FFF2-40B4-BE49-F238E27FC236}">
                <a16:creationId xmlns:a16="http://schemas.microsoft.com/office/drawing/2014/main" id="{39364D11-F8DC-7248-A89F-AD689241858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65BB83D-C496-4E44-80CB-F249897C74FE}"/>
              </a:ext>
            </a:extLst>
          </p:cNvPr>
          <p:cNvSpPr>
            <a:spLocks noGrp="1"/>
          </p:cNvSpPr>
          <p:nvPr>
            <p:ph type="sldNum" sz="quarter" idx="12"/>
          </p:nvPr>
        </p:nvSpPr>
        <p:spPr/>
        <p:txBody>
          <a:bodyPr/>
          <a:lstStyle/>
          <a:p>
            <a:fld id="{038AE4E6-9D93-C749-AAB0-87131D620A1D}" type="slidenum">
              <a:rPr lang="en-US" smtClean="0"/>
              <a:t>‹#›</a:t>
            </a:fld>
            <a:endParaRPr lang="en-US" dirty="0"/>
          </a:p>
        </p:txBody>
      </p:sp>
    </p:spTree>
    <p:extLst>
      <p:ext uri="{BB962C8B-B14F-4D97-AF65-F5344CB8AC3E}">
        <p14:creationId xmlns:p14="http://schemas.microsoft.com/office/powerpoint/2010/main" val="24358679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1DDC8-65C3-6341-8BC3-CAAE895135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F5BE57-C461-8E48-BF6B-91370749D7C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2CFBE7B-029B-DE45-B516-BF828443516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DB75FC8-D6BF-744C-ACFD-36D89CAB9C90}"/>
              </a:ext>
            </a:extLst>
          </p:cNvPr>
          <p:cNvSpPr>
            <a:spLocks noGrp="1"/>
          </p:cNvSpPr>
          <p:nvPr>
            <p:ph type="dt" sz="half" idx="10"/>
          </p:nvPr>
        </p:nvSpPr>
        <p:spPr/>
        <p:txBody>
          <a:bodyPr/>
          <a:lstStyle/>
          <a:p>
            <a:fld id="{05F84E5C-0638-F14D-9F1F-E8F4B1606DBD}" type="datetimeFigureOut">
              <a:rPr lang="en-US" smtClean="0"/>
              <a:t>9/15/18</a:t>
            </a:fld>
            <a:endParaRPr lang="en-US" dirty="0"/>
          </a:p>
        </p:txBody>
      </p:sp>
      <p:sp>
        <p:nvSpPr>
          <p:cNvPr id="6" name="Footer Placeholder 5">
            <a:extLst>
              <a:ext uri="{FF2B5EF4-FFF2-40B4-BE49-F238E27FC236}">
                <a16:creationId xmlns:a16="http://schemas.microsoft.com/office/drawing/2014/main" id="{2A7E75A2-E014-7240-9504-D2C015B5EBC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26B99BB-972F-584A-8AFF-410E48E2A411}"/>
              </a:ext>
            </a:extLst>
          </p:cNvPr>
          <p:cNvSpPr>
            <a:spLocks noGrp="1"/>
          </p:cNvSpPr>
          <p:nvPr>
            <p:ph type="sldNum" sz="quarter" idx="12"/>
          </p:nvPr>
        </p:nvSpPr>
        <p:spPr/>
        <p:txBody>
          <a:bodyPr/>
          <a:lstStyle/>
          <a:p>
            <a:fld id="{038AE4E6-9D93-C749-AAB0-87131D620A1D}" type="slidenum">
              <a:rPr lang="en-US" smtClean="0"/>
              <a:t>‹#›</a:t>
            </a:fld>
            <a:endParaRPr lang="en-US" dirty="0"/>
          </a:p>
        </p:txBody>
      </p:sp>
    </p:spTree>
    <p:extLst>
      <p:ext uri="{BB962C8B-B14F-4D97-AF65-F5344CB8AC3E}">
        <p14:creationId xmlns:p14="http://schemas.microsoft.com/office/powerpoint/2010/main" val="20790866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B2C32-9E93-1E40-9A7A-AE49EE96114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35AB515-B1E3-B44C-9E8B-BDAE6F3BD5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4FDE073-C4B2-BB4B-8F68-B51FB102518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0AD287-0C40-EF4D-9E6E-BCDA658FE8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6C880B6-8483-204E-ACD9-EEF18E32CED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FFF28C-A521-AA4B-8137-2F5A550BB88C}"/>
              </a:ext>
            </a:extLst>
          </p:cNvPr>
          <p:cNvSpPr>
            <a:spLocks noGrp="1"/>
          </p:cNvSpPr>
          <p:nvPr>
            <p:ph type="dt" sz="half" idx="10"/>
          </p:nvPr>
        </p:nvSpPr>
        <p:spPr/>
        <p:txBody>
          <a:bodyPr/>
          <a:lstStyle/>
          <a:p>
            <a:fld id="{05F84E5C-0638-F14D-9F1F-E8F4B1606DBD}" type="datetimeFigureOut">
              <a:rPr lang="en-US" smtClean="0"/>
              <a:t>9/15/18</a:t>
            </a:fld>
            <a:endParaRPr lang="en-US" dirty="0"/>
          </a:p>
        </p:txBody>
      </p:sp>
      <p:sp>
        <p:nvSpPr>
          <p:cNvPr id="8" name="Footer Placeholder 7">
            <a:extLst>
              <a:ext uri="{FF2B5EF4-FFF2-40B4-BE49-F238E27FC236}">
                <a16:creationId xmlns:a16="http://schemas.microsoft.com/office/drawing/2014/main" id="{5C35DBAA-FF2E-7948-9440-B1ED78D5D97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1291BBB-D240-B049-8FF6-B3877BCFFCBF}"/>
              </a:ext>
            </a:extLst>
          </p:cNvPr>
          <p:cNvSpPr>
            <a:spLocks noGrp="1"/>
          </p:cNvSpPr>
          <p:nvPr>
            <p:ph type="sldNum" sz="quarter" idx="12"/>
          </p:nvPr>
        </p:nvSpPr>
        <p:spPr/>
        <p:txBody>
          <a:bodyPr/>
          <a:lstStyle/>
          <a:p>
            <a:fld id="{038AE4E6-9D93-C749-AAB0-87131D620A1D}" type="slidenum">
              <a:rPr lang="en-US" smtClean="0"/>
              <a:t>‹#›</a:t>
            </a:fld>
            <a:endParaRPr lang="en-US" dirty="0"/>
          </a:p>
        </p:txBody>
      </p:sp>
    </p:spTree>
    <p:extLst>
      <p:ext uri="{BB962C8B-B14F-4D97-AF65-F5344CB8AC3E}">
        <p14:creationId xmlns:p14="http://schemas.microsoft.com/office/powerpoint/2010/main" val="301754326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5CB88-0714-4743-AE6A-9559BC33C6F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13C318A-CFC4-A546-941B-4A51F8D1013C}"/>
              </a:ext>
            </a:extLst>
          </p:cNvPr>
          <p:cNvSpPr>
            <a:spLocks noGrp="1"/>
          </p:cNvSpPr>
          <p:nvPr>
            <p:ph type="dt" sz="half" idx="10"/>
          </p:nvPr>
        </p:nvSpPr>
        <p:spPr/>
        <p:txBody>
          <a:bodyPr/>
          <a:lstStyle/>
          <a:p>
            <a:fld id="{05F84E5C-0638-F14D-9F1F-E8F4B1606DBD}" type="datetimeFigureOut">
              <a:rPr lang="en-US" smtClean="0"/>
              <a:t>9/15/18</a:t>
            </a:fld>
            <a:endParaRPr lang="en-US" dirty="0"/>
          </a:p>
        </p:txBody>
      </p:sp>
      <p:sp>
        <p:nvSpPr>
          <p:cNvPr id="4" name="Footer Placeholder 3">
            <a:extLst>
              <a:ext uri="{FF2B5EF4-FFF2-40B4-BE49-F238E27FC236}">
                <a16:creationId xmlns:a16="http://schemas.microsoft.com/office/drawing/2014/main" id="{37D4554B-2847-B740-A496-BD368CAB0A8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D0E1C41-8952-E640-8363-E09E59661110}"/>
              </a:ext>
            </a:extLst>
          </p:cNvPr>
          <p:cNvSpPr>
            <a:spLocks noGrp="1"/>
          </p:cNvSpPr>
          <p:nvPr>
            <p:ph type="sldNum" sz="quarter" idx="12"/>
          </p:nvPr>
        </p:nvSpPr>
        <p:spPr/>
        <p:txBody>
          <a:bodyPr/>
          <a:lstStyle/>
          <a:p>
            <a:fld id="{038AE4E6-9D93-C749-AAB0-87131D620A1D}" type="slidenum">
              <a:rPr lang="en-US" smtClean="0"/>
              <a:t>‹#›</a:t>
            </a:fld>
            <a:endParaRPr lang="en-US" dirty="0"/>
          </a:p>
        </p:txBody>
      </p:sp>
    </p:spTree>
    <p:extLst>
      <p:ext uri="{BB962C8B-B14F-4D97-AF65-F5344CB8AC3E}">
        <p14:creationId xmlns:p14="http://schemas.microsoft.com/office/powerpoint/2010/main" val="11661055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67E570-8156-3849-A5D4-87E3849AB1BB}"/>
              </a:ext>
            </a:extLst>
          </p:cNvPr>
          <p:cNvSpPr>
            <a:spLocks noGrp="1"/>
          </p:cNvSpPr>
          <p:nvPr>
            <p:ph type="dt" sz="half" idx="10"/>
          </p:nvPr>
        </p:nvSpPr>
        <p:spPr/>
        <p:txBody>
          <a:bodyPr/>
          <a:lstStyle/>
          <a:p>
            <a:fld id="{05F84E5C-0638-F14D-9F1F-E8F4B1606DBD}" type="datetimeFigureOut">
              <a:rPr lang="en-US" smtClean="0"/>
              <a:t>9/15/18</a:t>
            </a:fld>
            <a:endParaRPr lang="en-US" dirty="0"/>
          </a:p>
        </p:txBody>
      </p:sp>
      <p:sp>
        <p:nvSpPr>
          <p:cNvPr id="3" name="Footer Placeholder 2">
            <a:extLst>
              <a:ext uri="{FF2B5EF4-FFF2-40B4-BE49-F238E27FC236}">
                <a16:creationId xmlns:a16="http://schemas.microsoft.com/office/drawing/2014/main" id="{94AA1E91-4122-9242-8C86-5ABF6B75D51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A26D18B7-BC41-1E43-A518-525AA637F39D}"/>
              </a:ext>
            </a:extLst>
          </p:cNvPr>
          <p:cNvSpPr>
            <a:spLocks noGrp="1"/>
          </p:cNvSpPr>
          <p:nvPr>
            <p:ph type="sldNum" sz="quarter" idx="12"/>
          </p:nvPr>
        </p:nvSpPr>
        <p:spPr/>
        <p:txBody>
          <a:bodyPr/>
          <a:lstStyle/>
          <a:p>
            <a:fld id="{038AE4E6-9D93-C749-AAB0-87131D620A1D}" type="slidenum">
              <a:rPr lang="en-US" smtClean="0"/>
              <a:t>‹#›</a:t>
            </a:fld>
            <a:endParaRPr lang="en-US" dirty="0"/>
          </a:p>
        </p:txBody>
      </p:sp>
    </p:spTree>
    <p:extLst>
      <p:ext uri="{BB962C8B-B14F-4D97-AF65-F5344CB8AC3E}">
        <p14:creationId xmlns:p14="http://schemas.microsoft.com/office/powerpoint/2010/main" val="22566822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787C1-ADDE-B842-B378-A5E92F1A24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4283705-2378-2E4E-8D83-7601BF3C22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53BF56-49AF-754D-B97B-9F58379BD6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328E4A8-010C-9942-A9E4-5E21627A5934}"/>
              </a:ext>
            </a:extLst>
          </p:cNvPr>
          <p:cNvSpPr>
            <a:spLocks noGrp="1"/>
          </p:cNvSpPr>
          <p:nvPr>
            <p:ph type="dt" sz="half" idx="10"/>
          </p:nvPr>
        </p:nvSpPr>
        <p:spPr/>
        <p:txBody>
          <a:bodyPr/>
          <a:lstStyle/>
          <a:p>
            <a:fld id="{05F84E5C-0638-F14D-9F1F-E8F4B1606DBD}" type="datetimeFigureOut">
              <a:rPr lang="en-US" smtClean="0"/>
              <a:t>9/15/18</a:t>
            </a:fld>
            <a:endParaRPr lang="en-US" dirty="0"/>
          </a:p>
        </p:txBody>
      </p:sp>
      <p:sp>
        <p:nvSpPr>
          <p:cNvPr id="6" name="Footer Placeholder 5">
            <a:extLst>
              <a:ext uri="{FF2B5EF4-FFF2-40B4-BE49-F238E27FC236}">
                <a16:creationId xmlns:a16="http://schemas.microsoft.com/office/drawing/2014/main" id="{58B12B64-E6CB-D84E-8E23-3C89DDC5226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3943F2F-077D-3A4D-ADAE-870C38FEF7CF}"/>
              </a:ext>
            </a:extLst>
          </p:cNvPr>
          <p:cNvSpPr>
            <a:spLocks noGrp="1"/>
          </p:cNvSpPr>
          <p:nvPr>
            <p:ph type="sldNum" sz="quarter" idx="12"/>
          </p:nvPr>
        </p:nvSpPr>
        <p:spPr/>
        <p:txBody>
          <a:bodyPr/>
          <a:lstStyle/>
          <a:p>
            <a:fld id="{038AE4E6-9D93-C749-AAB0-87131D620A1D}" type="slidenum">
              <a:rPr lang="en-US" smtClean="0"/>
              <a:t>‹#›</a:t>
            </a:fld>
            <a:endParaRPr lang="en-US" dirty="0"/>
          </a:p>
        </p:txBody>
      </p:sp>
    </p:spTree>
    <p:extLst>
      <p:ext uri="{BB962C8B-B14F-4D97-AF65-F5344CB8AC3E}">
        <p14:creationId xmlns:p14="http://schemas.microsoft.com/office/powerpoint/2010/main" val="39660587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78ED0-FC7F-1B46-B20A-9AFA1F5713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342343-4C75-E847-AD09-B0B75DF475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4DAD39B-141E-CF4D-AA46-530AC4DC41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81A93E9-BDAA-D042-9DF8-3E8E72E55325}"/>
              </a:ext>
            </a:extLst>
          </p:cNvPr>
          <p:cNvSpPr>
            <a:spLocks noGrp="1"/>
          </p:cNvSpPr>
          <p:nvPr>
            <p:ph type="dt" sz="half" idx="10"/>
          </p:nvPr>
        </p:nvSpPr>
        <p:spPr/>
        <p:txBody>
          <a:bodyPr/>
          <a:lstStyle/>
          <a:p>
            <a:fld id="{05F84E5C-0638-F14D-9F1F-E8F4B1606DBD}" type="datetimeFigureOut">
              <a:rPr lang="en-US" smtClean="0"/>
              <a:t>9/15/18</a:t>
            </a:fld>
            <a:endParaRPr lang="en-US" dirty="0"/>
          </a:p>
        </p:txBody>
      </p:sp>
      <p:sp>
        <p:nvSpPr>
          <p:cNvPr id="6" name="Footer Placeholder 5">
            <a:extLst>
              <a:ext uri="{FF2B5EF4-FFF2-40B4-BE49-F238E27FC236}">
                <a16:creationId xmlns:a16="http://schemas.microsoft.com/office/drawing/2014/main" id="{09980653-C6D6-3647-B976-C6CDD12F1FA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4D489E5-BB6D-724E-80A4-DA07DBB83F74}"/>
              </a:ext>
            </a:extLst>
          </p:cNvPr>
          <p:cNvSpPr>
            <a:spLocks noGrp="1"/>
          </p:cNvSpPr>
          <p:nvPr>
            <p:ph type="sldNum" sz="quarter" idx="12"/>
          </p:nvPr>
        </p:nvSpPr>
        <p:spPr/>
        <p:txBody>
          <a:bodyPr/>
          <a:lstStyle/>
          <a:p>
            <a:fld id="{038AE4E6-9D93-C749-AAB0-87131D620A1D}" type="slidenum">
              <a:rPr lang="en-US" smtClean="0"/>
              <a:t>‹#›</a:t>
            </a:fld>
            <a:endParaRPr lang="en-US" dirty="0"/>
          </a:p>
        </p:txBody>
      </p:sp>
    </p:spTree>
    <p:extLst>
      <p:ext uri="{BB962C8B-B14F-4D97-AF65-F5344CB8AC3E}">
        <p14:creationId xmlns:p14="http://schemas.microsoft.com/office/powerpoint/2010/main" val="41480949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2CF709-2049-3E4E-A8DA-93F2BA68A5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305ECA-C415-AB4D-AEE1-9C8E27C0E5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B24DD7-086F-0941-8BFE-5A6CCB00F7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F84E5C-0638-F14D-9F1F-E8F4B1606DBD}" type="datetimeFigureOut">
              <a:rPr lang="en-US" smtClean="0"/>
              <a:t>9/15/18</a:t>
            </a:fld>
            <a:endParaRPr lang="en-US" dirty="0"/>
          </a:p>
        </p:txBody>
      </p:sp>
      <p:sp>
        <p:nvSpPr>
          <p:cNvPr id="5" name="Footer Placeholder 4">
            <a:extLst>
              <a:ext uri="{FF2B5EF4-FFF2-40B4-BE49-F238E27FC236}">
                <a16:creationId xmlns:a16="http://schemas.microsoft.com/office/drawing/2014/main" id="{EFBDE215-3DF2-9C40-96E3-71FCD3838A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377CCBA-7304-1848-A684-B1444158D1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8AE4E6-9D93-C749-AAB0-87131D620A1D}" type="slidenum">
              <a:rPr lang="en-US" smtClean="0"/>
              <a:t>‹#›</a:t>
            </a:fld>
            <a:endParaRPr lang="en-US" dirty="0"/>
          </a:p>
        </p:txBody>
      </p:sp>
    </p:spTree>
    <p:extLst>
      <p:ext uri="{BB962C8B-B14F-4D97-AF65-F5344CB8AC3E}">
        <p14:creationId xmlns:p14="http://schemas.microsoft.com/office/powerpoint/2010/main" val="433789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2DC6C-F9D5-0D4D-ABFA-CF70CE958E01}"/>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945A7A3E-AB1F-9A4A-A145-8E670DFB8DE3}"/>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163809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3628E-1908-604E-92BF-8EF40ECEAEC5}"/>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AF1FA88-75E5-D841-B427-7E2D19D76A6D}"/>
              </a:ext>
            </a:extLst>
          </p:cNvPr>
          <p:cNvSpPr>
            <a:spLocks noGrp="1"/>
          </p:cNvSpPr>
          <p:nvPr>
            <p:ph idx="1"/>
          </p:nvPr>
        </p:nvSpPr>
        <p:spPr>
          <a:xfrm>
            <a:off x="838200" y="642938"/>
            <a:ext cx="10515600" cy="5534025"/>
          </a:xfrm>
        </p:spPr>
        <p:txBody>
          <a:bodyPr/>
          <a:lstStyle/>
          <a:p>
            <a:pPr marL="0" indent="0" algn="ctr">
              <a:buNone/>
            </a:pPr>
            <a:r>
              <a:rPr lang="en-US" sz="5400" b="1" u="sng" dirty="0">
                <a:solidFill>
                  <a:srgbClr val="F5F6A0"/>
                </a:solidFill>
              </a:rPr>
              <a:t>Matthew 25</a:t>
            </a:r>
          </a:p>
          <a:p>
            <a:pPr marL="0" indent="0" algn="ctr">
              <a:buNone/>
            </a:pPr>
            <a:r>
              <a:rPr lang="en-US" sz="5400" b="1" dirty="0">
                <a:solidFill>
                  <a:srgbClr val="F5F6A0"/>
                </a:solidFill>
              </a:rPr>
              <a:t> The Small Kindness of the Sheep</a:t>
            </a:r>
          </a:p>
          <a:p>
            <a:pPr marL="0" indent="0" algn="ctr">
              <a:buNone/>
            </a:pPr>
            <a:endParaRPr lang="en-US" sz="5400" b="1" dirty="0">
              <a:solidFill>
                <a:srgbClr val="F5F6A0"/>
              </a:solidFill>
            </a:endParaRPr>
          </a:p>
          <a:p>
            <a:pPr marL="0" indent="0">
              <a:buNone/>
            </a:pPr>
            <a:endParaRPr lang="en-US" dirty="0">
              <a:solidFill>
                <a:srgbClr val="F5F6A0"/>
              </a:solidFill>
            </a:endParaRPr>
          </a:p>
        </p:txBody>
      </p:sp>
      <p:pic>
        <p:nvPicPr>
          <p:cNvPr id="5" name="Picture 4">
            <a:extLst>
              <a:ext uri="{FF2B5EF4-FFF2-40B4-BE49-F238E27FC236}">
                <a16:creationId xmlns:a16="http://schemas.microsoft.com/office/drawing/2014/main" id="{F836C022-2253-2049-B4BD-FE7A90BBDD76}"/>
              </a:ext>
            </a:extLst>
          </p:cNvPr>
          <p:cNvPicPr>
            <a:picLocks noChangeAspect="1"/>
          </p:cNvPicPr>
          <p:nvPr/>
        </p:nvPicPr>
        <p:blipFill>
          <a:blip r:embed="rId2"/>
          <a:stretch>
            <a:fillRect/>
          </a:stretch>
        </p:blipFill>
        <p:spPr>
          <a:xfrm>
            <a:off x="3346450" y="2762250"/>
            <a:ext cx="5499100" cy="2705100"/>
          </a:xfrm>
          <a:prstGeom prst="rect">
            <a:avLst/>
          </a:prstGeom>
        </p:spPr>
      </p:pic>
    </p:spTree>
    <p:extLst>
      <p:ext uri="{BB962C8B-B14F-4D97-AF65-F5344CB8AC3E}">
        <p14:creationId xmlns:p14="http://schemas.microsoft.com/office/powerpoint/2010/main" val="28269403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8461F-73F0-F643-AB08-7160EB4AEA0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2B51CE87-FA6A-E64E-B2CE-1B7E157B0AD8}"/>
              </a:ext>
            </a:extLst>
          </p:cNvPr>
          <p:cNvSpPr>
            <a:spLocks noGrp="1"/>
          </p:cNvSpPr>
          <p:nvPr>
            <p:ph idx="1"/>
          </p:nvPr>
        </p:nvSpPr>
        <p:spPr>
          <a:xfrm>
            <a:off x="200025" y="971550"/>
            <a:ext cx="11991975" cy="5205413"/>
          </a:xfrm>
        </p:spPr>
        <p:txBody>
          <a:bodyPr>
            <a:normAutofit/>
          </a:bodyPr>
          <a:lstStyle/>
          <a:p>
            <a:pPr marL="0" indent="0">
              <a:buNone/>
            </a:pPr>
            <a:r>
              <a:rPr lang="en-US" sz="13800" b="1" dirty="0">
                <a:solidFill>
                  <a:srgbClr val="92D050"/>
                </a:solidFill>
                <a:latin typeface="Britannic Bold" panose="020B0903060703020204" pitchFamily="34" charset="77"/>
              </a:rPr>
              <a:t>Pledge Sunday</a:t>
            </a:r>
          </a:p>
          <a:p>
            <a:pPr marL="0" indent="0" algn="ctr">
              <a:buNone/>
            </a:pPr>
            <a:r>
              <a:rPr lang="en-US" sz="11500" b="1" i="1" u="sng" dirty="0">
                <a:solidFill>
                  <a:srgbClr val="92D050"/>
                </a:solidFill>
                <a:latin typeface="Britannic Bold" panose="020B0903060703020204" pitchFamily="34" charset="77"/>
              </a:rPr>
              <a:t>Next Week</a:t>
            </a:r>
          </a:p>
        </p:txBody>
      </p:sp>
    </p:spTree>
    <p:extLst>
      <p:ext uri="{BB962C8B-B14F-4D97-AF65-F5344CB8AC3E}">
        <p14:creationId xmlns:p14="http://schemas.microsoft.com/office/powerpoint/2010/main" val="16126774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96ED8-FE11-034F-8126-23B98A9CED4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2D955C43-F85A-6148-94D7-BFDD9C7834ED}"/>
              </a:ext>
            </a:extLst>
          </p:cNvPr>
          <p:cNvSpPr>
            <a:spLocks noGrp="1"/>
          </p:cNvSpPr>
          <p:nvPr>
            <p:ph idx="1"/>
          </p:nvPr>
        </p:nvSpPr>
        <p:spPr>
          <a:xfrm>
            <a:off x="342900" y="1825625"/>
            <a:ext cx="11487150" cy="4351338"/>
          </a:xfrm>
        </p:spPr>
        <p:txBody>
          <a:bodyPr>
            <a:normAutofit/>
          </a:bodyPr>
          <a:lstStyle/>
          <a:p>
            <a:r>
              <a:rPr lang="en-US" sz="9600" b="1" u="sng" dirty="0">
                <a:solidFill>
                  <a:srgbClr val="FFFF00"/>
                </a:solidFill>
              </a:rPr>
              <a:t>The Joy of Kindness</a:t>
            </a:r>
          </a:p>
        </p:txBody>
      </p:sp>
    </p:spTree>
    <p:extLst>
      <p:ext uri="{BB962C8B-B14F-4D97-AF65-F5344CB8AC3E}">
        <p14:creationId xmlns:p14="http://schemas.microsoft.com/office/powerpoint/2010/main" val="16768792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A8273D-0524-B54B-8754-233B72098623}"/>
              </a:ext>
            </a:extLst>
          </p:cNvPr>
          <p:cNvSpPr>
            <a:spLocks noGrp="1"/>
          </p:cNvSpPr>
          <p:nvPr>
            <p:ph type="title"/>
          </p:nvPr>
        </p:nvSpPr>
        <p:spPr/>
        <p:txBody>
          <a:bodyPr/>
          <a:lstStyle/>
          <a:p>
            <a:endParaRPr lang="en-US" dirty="0"/>
          </a:p>
        </p:txBody>
      </p:sp>
      <p:pic>
        <p:nvPicPr>
          <p:cNvPr id="5" name="Content Placeholder 4">
            <a:extLst>
              <a:ext uri="{FF2B5EF4-FFF2-40B4-BE49-F238E27FC236}">
                <a16:creationId xmlns:a16="http://schemas.microsoft.com/office/drawing/2014/main" id="{2B4ACB5D-8A99-DB4F-8BB6-3107CDC3756C}"/>
              </a:ext>
            </a:extLst>
          </p:cNvPr>
          <p:cNvPicPr>
            <a:picLocks noGrp="1" noChangeAspect="1"/>
          </p:cNvPicPr>
          <p:nvPr>
            <p:ph idx="1"/>
          </p:nvPr>
        </p:nvPicPr>
        <p:blipFill>
          <a:blip r:embed="rId2"/>
          <a:stretch>
            <a:fillRect/>
          </a:stretch>
        </p:blipFill>
        <p:spPr>
          <a:xfrm>
            <a:off x="1200151" y="957263"/>
            <a:ext cx="9758362" cy="5329237"/>
          </a:xfrm>
        </p:spPr>
      </p:pic>
    </p:spTree>
    <p:extLst>
      <p:ext uri="{BB962C8B-B14F-4D97-AF65-F5344CB8AC3E}">
        <p14:creationId xmlns:p14="http://schemas.microsoft.com/office/powerpoint/2010/main" val="26533077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B0E07-DBA9-BD45-840D-79511492530C}"/>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127F8FB0-9157-5140-9A4B-99625EBA94D8}"/>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3927011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9C302-0F7C-A64D-84F4-1AE359F3C551}"/>
              </a:ext>
            </a:extLst>
          </p:cNvPr>
          <p:cNvSpPr>
            <a:spLocks noGrp="1"/>
          </p:cNvSpPr>
          <p:nvPr>
            <p:ph type="title"/>
          </p:nvPr>
        </p:nvSpPr>
        <p:spPr>
          <a:xfrm>
            <a:off x="866775" y="5265738"/>
            <a:ext cx="10515600" cy="1325563"/>
          </a:xfrm>
        </p:spPr>
        <p:txBody>
          <a:bodyPr>
            <a:normAutofit fontScale="90000"/>
          </a:bodyPr>
          <a:lstStyle/>
          <a:p>
            <a:r>
              <a:rPr lang="en-US" dirty="0"/>
              <a:t>"Not that I’m looking for handouts, but I do want you to experience the blessing that issues from generosity." (MSG) </a:t>
            </a:r>
            <a:br>
              <a:rPr lang="en-US" dirty="0"/>
            </a:br>
            <a:endParaRPr lang="en-US" dirty="0"/>
          </a:p>
        </p:txBody>
      </p:sp>
      <p:pic>
        <p:nvPicPr>
          <p:cNvPr id="5" name="Content Placeholder 4">
            <a:extLst>
              <a:ext uri="{FF2B5EF4-FFF2-40B4-BE49-F238E27FC236}">
                <a16:creationId xmlns:a16="http://schemas.microsoft.com/office/drawing/2014/main" id="{DAC856D4-0E67-BA4D-BFF9-9FDD0473C3C3}"/>
              </a:ext>
            </a:extLst>
          </p:cNvPr>
          <p:cNvPicPr>
            <a:picLocks noGrp="1" noChangeAspect="1"/>
          </p:cNvPicPr>
          <p:nvPr>
            <p:ph idx="1"/>
          </p:nvPr>
        </p:nvPicPr>
        <p:blipFill>
          <a:blip r:embed="rId2"/>
          <a:stretch>
            <a:fillRect/>
          </a:stretch>
        </p:blipFill>
        <p:spPr>
          <a:xfrm>
            <a:off x="1957389" y="0"/>
            <a:ext cx="8401050" cy="6858000"/>
          </a:xfrm>
        </p:spPr>
      </p:pic>
      <p:sp>
        <p:nvSpPr>
          <p:cNvPr id="6" name="Rectangle 5">
            <a:extLst>
              <a:ext uri="{FF2B5EF4-FFF2-40B4-BE49-F238E27FC236}">
                <a16:creationId xmlns:a16="http://schemas.microsoft.com/office/drawing/2014/main" id="{B43C0404-74B8-C545-ACC4-80FD99FFD9A2}"/>
              </a:ext>
            </a:extLst>
          </p:cNvPr>
          <p:cNvSpPr/>
          <p:nvPr/>
        </p:nvSpPr>
        <p:spPr>
          <a:xfrm>
            <a:off x="1957389" y="0"/>
            <a:ext cx="8629648" cy="1846659"/>
          </a:xfrm>
          <a:prstGeom prst="rect">
            <a:avLst/>
          </a:prstGeom>
        </p:spPr>
        <p:txBody>
          <a:bodyPr wrap="square">
            <a:spAutoFit/>
          </a:bodyPr>
          <a:lstStyle/>
          <a:p>
            <a:r>
              <a:rPr lang="en-US" sz="3200" b="1" dirty="0">
                <a:solidFill>
                  <a:srgbClr val="FF0000"/>
                </a:solidFill>
              </a:rPr>
              <a:t>“Not that I’m looking for handouts, but I do want you to experience the blessing that issues from generosity.” Philippians 4:17 (MSG) </a:t>
            </a:r>
          </a:p>
          <a:p>
            <a:endParaRPr lang="en-US" dirty="0"/>
          </a:p>
        </p:txBody>
      </p:sp>
    </p:spTree>
    <p:extLst>
      <p:ext uri="{BB962C8B-B14F-4D97-AF65-F5344CB8AC3E}">
        <p14:creationId xmlns:p14="http://schemas.microsoft.com/office/powerpoint/2010/main" val="3912350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E6336-E34A-AA48-A63C-E3A60BD53DF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79A31AE-1954-374F-BC32-572611B0DAE8}"/>
              </a:ext>
            </a:extLst>
          </p:cNvPr>
          <p:cNvSpPr>
            <a:spLocks noGrp="1"/>
          </p:cNvSpPr>
          <p:nvPr>
            <p:ph idx="1"/>
          </p:nvPr>
        </p:nvSpPr>
        <p:spPr>
          <a:xfrm>
            <a:off x="228600" y="1825625"/>
            <a:ext cx="11772900" cy="4351338"/>
          </a:xfrm>
        </p:spPr>
        <p:txBody>
          <a:bodyPr>
            <a:normAutofit/>
          </a:bodyPr>
          <a:lstStyle/>
          <a:p>
            <a:r>
              <a:rPr lang="en-US" sz="6600" b="1" u="sng" dirty="0">
                <a:solidFill>
                  <a:srgbClr val="FFFF00"/>
                </a:solidFill>
              </a:rPr>
              <a:t>The Difference Kindness Makes</a:t>
            </a:r>
          </a:p>
        </p:txBody>
      </p:sp>
    </p:spTree>
    <p:extLst>
      <p:ext uri="{BB962C8B-B14F-4D97-AF65-F5344CB8AC3E}">
        <p14:creationId xmlns:p14="http://schemas.microsoft.com/office/powerpoint/2010/main" val="38758536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48D12-B566-3D4C-9252-02C1DF314740}"/>
              </a:ext>
            </a:extLst>
          </p:cNvPr>
          <p:cNvSpPr>
            <a:spLocks noGrp="1"/>
          </p:cNvSpPr>
          <p:nvPr>
            <p:ph type="title"/>
          </p:nvPr>
        </p:nvSpPr>
        <p:spPr>
          <a:xfrm>
            <a:off x="838200" y="114301"/>
            <a:ext cx="10515600" cy="928687"/>
          </a:xfrm>
        </p:spPr>
        <p:txBody>
          <a:bodyPr/>
          <a:lstStyle/>
          <a:p>
            <a:pPr algn="ctr"/>
            <a:r>
              <a:rPr lang="en-US" b="1" u="sng" dirty="0">
                <a:solidFill>
                  <a:schemeClr val="bg1"/>
                </a:solidFill>
              </a:rPr>
              <a:t>Ephesians 2:4-7</a:t>
            </a:r>
          </a:p>
        </p:txBody>
      </p:sp>
      <p:sp>
        <p:nvSpPr>
          <p:cNvPr id="3" name="Content Placeholder 2">
            <a:extLst>
              <a:ext uri="{FF2B5EF4-FFF2-40B4-BE49-F238E27FC236}">
                <a16:creationId xmlns:a16="http://schemas.microsoft.com/office/drawing/2014/main" id="{FDA42C15-A969-D049-9F3D-15D27977CEC1}"/>
              </a:ext>
            </a:extLst>
          </p:cNvPr>
          <p:cNvSpPr>
            <a:spLocks noGrp="1"/>
          </p:cNvSpPr>
          <p:nvPr>
            <p:ph idx="1"/>
          </p:nvPr>
        </p:nvSpPr>
        <p:spPr>
          <a:xfrm>
            <a:off x="0" y="1042988"/>
            <a:ext cx="12192000" cy="5815012"/>
          </a:xfrm>
        </p:spPr>
        <p:txBody>
          <a:bodyPr/>
          <a:lstStyle/>
          <a:p>
            <a:pPr marL="0" indent="0">
              <a:buNone/>
            </a:pPr>
            <a:r>
              <a:rPr lang="en-US" sz="4000" b="1" dirty="0">
                <a:solidFill>
                  <a:schemeClr val="bg1"/>
                </a:solidFill>
              </a:rPr>
              <a:t>But God is so rich in mercy, and he loved us so much, that even though we were dead because of our sins, he gave us life when he raised Christ from the dead. (It is only by God’s grace that you have been saved!)  For he raised us from the dead along with Christ and seated us with him in the heavenly realms because we are united with Christ Jesus. </a:t>
            </a:r>
            <a:r>
              <a:rPr lang="en-US" sz="4000" b="1" dirty="0">
                <a:solidFill>
                  <a:srgbClr val="FFDF00"/>
                </a:solidFill>
              </a:rPr>
              <a:t>So God can point to us in all future ages as examples of the incredible wealth of his grace and kindness toward us, as shown in all he has done for us who are united with Christ Jesus.</a:t>
            </a:r>
          </a:p>
          <a:p>
            <a:pPr marL="0" indent="0">
              <a:buNone/>
            </a:pPr>
            <a:endParaRPr lang="en-US" dirty="0">
              <a:solidFill>
                <a:schemeClr val="bg1"/>
              </a:solidFill>
            </a:endParaRPr>
          </a:p>
        </p:txBody>
      </p:sp>
    </p:spTree>
    <p:extLst>
      <p:ext uri="{BB962C8B-B14F-4D97-AF65-F5344CB8AC3E}">
        <p14:creationId xmlns:p14="http://schemas.microsoft.com/office/powerpoint/2010/main" val="4388531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EB51C-10C3-3148-9C3B-F31D79C27DFF}"/>
              </a:ext>
            </a:extLst>
          </p:cNvPr>
          <p:cNvSpPr>
            <a:spLocks noGrp="1"/>
          </p:cNvSpPr>
          <p:nvPr>
            <p:ph type="title"/>
          </p:nvPr>
        </p:nvSpPr>
        <p:spPr>
          <a:xfrm>
            <a:off x="838200" y="365125"/>
            <a:ext cx="10515600" cy="892175"/>
          </a:xfrm>
        </p:spPr>
        <p:txBody>
          <a:bodyPr/>
          <a:lstStyle/>
          <a:p>
            <a:endParaRPr lang="en-US" dirty="0"/>
          </a:p>
        </p:txBody>
      </p:sp>
      <p:pic>
        <p:nvPicPr>
          <p:cNvPr id="9" name="Content Placeholder 8">
            <a:extLst>
              <a:ext uri="{FF2B5EF4-FFF2-40B4-BE49-F238E27FC236}">
                <a16:creationId xmlns:a16="http://schemas.microsoft.com/office/drawing/2014/main" id="{BA3A0780-1B45-2B4A-B6F4-6178DDC08E26}"/>
              </a:ext>
            </a:extLst>
          </p:cNvPr>
          <p:cNvPicPr>
            <a:picLocks noGrp="1" noChangeAspect="1"/>
          </p:cNvPicPr>
          <p:nvPr>
            <p:ph idx="1"/>
          </p:nvPr>
        </p:nvPicPr>
        <p:blipFill>
          <a:blip r:embed="rId2"/>
          <a:stretch>
            <a:fillRect/>
          </a:stretch>
        </p:blipFill>
        <p:spPr>
          <a:xfrm>
            <a:off x="1757363" y="1257300"/>
            <a:ext cx="8772525" cy="4557713"/>
          </a:xfrm>
        </p:spPr>
      </p:pic>
    </p:spTree>
    <p:extLst>
      <p:ext uri="{BB962C8B-B14F-4D97-AF65-F5344CB8AC3E}">
        <p14:creationId xmlns:p14="http://schemas.microsoft.com/office/powerpoint/2010/main" val="22482450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59660-37A5-804B-950E-5BAB54E07790}"/>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B95F048-EE74-254E-9837-F39950539571}"/>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0614015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00F1B-83C1-D84D-B489-B84C3906D97E}"/>
              </a:ext>
            </a:extLst>
          </p:cNvPr>
          <p:cNvSpPr>
            <a:spLocks noGrp="1"/>
          </p:cNvSpPr>
          <p:nvPr>
            <p:ph type="title"/>
          </p:nvPr>
        </p:nvSpPr>
        <p:spPr/>
        <p:txBody>
          <a:bodyPr/>
          <a:lstStyle/>
          <a:p>
            <a:endParaRPr lang="en-US" dirty="0"/>
          </a:p>
        </p:txBody>
      </p:sp>
      <p:pic>
        <p:nvPicPr>
          <p:cNvPr id="5" name="Content Placeholder 4">
            <a:extLst>
              <a:ext uri="{FF2B5EF4-FFF2-40B4-BE49-F238E27FC236}">
                <a16:creationId xmlns:a16="http://schemas.microsoft.com/office/drawing/2014/main" id="{4BA2EF64-0F80-684C-8ADD-058BA34B4449}"/>
              </a:ext>
            </a:extLst>
          </p:cNvPr>
          <p:cNvPicPr>
            <a:picLocks noGrp="1" noChangeAspect="1"/>
          </p:cNvPicPr>
          <p:nvPr>
            <p:ph idx="1"/>
          </p:nvPr>
        </p:nvPicPr>
        <p:blipFill rotWithShape="1">
          <a:blip r:embed="rId2"/>
          <a:srcRect b="8975"/>
          <a:stretch/>
        </p:blipFill>
        <p:spPr>
          <a:xfrm>
            <a:off x="838200" y="628650"/>
            <a:ext cx="10515600" cy="5500687"/>
          </a:xfrm>
        </p:spPr>
      </p:pic>
    </p:spTree>
    <p:extLst>
      <p:ext uri="{BB962C8B-B14F-4D97-AF65-F5344CB8AC3E}">
        <p14:creationId xmlns:p14="http://schemas.microsoft.com/office/powerpoint/2010/main" val="12890628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8A399-147A-7C47-9C32-2CDE1C1B9871}"/>
              </a:ext>
            </a:extLst>
          </p:cNvPr>
          <p:cNvSpPr>
            <a:spLocks noGrp="1"/>
          </p:cNvSpPr>
          <p:nvPr>
            <p:ph type="title"/>
          </p:nvPr>
        </p:nvSpPr>
        <p:spPr/>
        <p:txBody>
          <a:bodyPr/>
          <a:lstStyle/>
          <a:p>
            <a:endParaRPr lang="en-US" dirty="0"/>
          </a:p>
        </p:txBody>
      </p:sp>
      <p:pic>
        <p:nvPicPr>
          <p:cNvPr id="5" name="Content Placeholder 4">
            <a:extLst>
              <a:ext uri="{FF2B5EF4-FFF2-40B4-BE49-F238E27FC236}">
                <a16:creationId xmlns:a16="http://schemas.microsoft.com/office/drawing/2014/main" id="{177BF2E8-7E01-3741-89A3-FB06BDC19B04}"/>
              </a:ext>
            </a:extLst>
          </p:cNvPr>
          <p:cNvPicPr>
            <a:picLocks noGrp="1" noChangeAspect="1"/>
          </p:cNvPicPr>
          <p:nvPr>
            <p:ph idx="1"/>
          </p:nvPr>
        </p:nvPicPr>
        <p:blipFill>
          <a:blip r:embed="rId2"/>
          <a:stretch>
            <a:fillRect/>
          </a:stretch>
        </p:blipFill>
        <p:spPr>
          <a:xfrm>
            <a:off x="4300538" y="700087"/>
            <a:ext cx="3771899" cy="5614988"/>
          </a:xfrm>
        </p:spPr>
      </p:pic>
    </p:spTree>
    <p:extLst>
      <p:ext uri="{BB962C8B-B14F-4D97-AF65-F5344CB8AC3E}">
        <p14:creationId xmlns:p14="http://schemas.microsoft.com/office/powerpoint/2010/main" val="17909552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92DE7-1BC2-7E46-9823-E9070CEC655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5FA5E931-AABF-7443-91D2-B186B42BBE9F}"/>
              </a:ext>
            </a:extLst>
          </p:cNvPr>
          <p:cNvSpPr>
            <a:spLocks noGrp="1"/>
          </p:cNvSpPr>
          <p:nvPr>
            <p:ph idx="1"/>
          </p:nvPr>
        </p:nvSpPr>
        <p:spPr>
          <a:xfrm>
            <a:off x="142875" y="128588"/>
            <a:ext cx="12049125" cy="6600825"/>
          </a:xfrm>
        </p:spPr>
        <p:txBody>
          <a:bodyPr>
            <a:normAutofit/>
          </a:bodyPr>
          <a:lstStyle/>
          <a:p>
            <a:pPr marL="0" indent="0">
              <a:buNone/>
            </a:pPr>
            <a:r>
              <a:rPr lang="en-US" sz="4000" b="1" dirty="0">
                <a:solidFill>
                  <a:srgbClr val="FFFF00"/>
                </a:solidFill>
              </a:rPr>
              <a:t>“For just that moment I forgot all my hatred for my enemies, and all the hatred most of them felt for me. I forgot about the jerk and the interrogators who persecuted my friends and me. I forgot about the war and the terrible things that war does to you. I was just one Christian venerating the cross with a fellow Christian on Christmas morning.”</a:t>
            </a:r>
          </a:p>
          <a:p>
            <a:pPr marL="0" indent="0">
              <a:buNone/>
            </a:pPr>
            <a:r>
              <a:rPr lang="en-US" sz="4000" b="1" dirty="0">
                <a:solidFill>
                  <a:srgbClr val="FFFF00"/>
                </a:solidFill>
              </a:rPr>
              <a:t>  “I saw him again occasionally. But he never looked at me or attempted to speak to me. We never worshiped together again…</a:t>
            </a:r>
          </a:p>
        </p:txBody>
      </p:sp>
    </p:spTree>
    <p:extLst>
      <p:ext uri="{BB962C8B-B14F-4D97-AF65-F5344CB8AC3E}">
        <p14:creationId xmlns:p14="http://schemas.microsoft.com/office/powerpoint/2010/main" val="4920567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6141C-FCA1-EC45-B1A7-BDF2BC50F4F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E55A2FC4-30E8-FA47-93D2-076FDA1B0772}"/>
              </a:ext>
            </a:extLst>
          </p:cNvPr>
          <p:cNvSpPr>
            <a:spLocks noGrp="1"/>
          </p:cNvSpPr>
          <p:nvPr>
            <p:ph idx="1"/>
          </p:nvPr>
        </p:nvSpPr>
        <p:spPr>
          <a:xfrm>
            <a:off x="0" y="0"/>
            <a:ext cx="12192000" cy="6858000"/>
          </a:xfrm>
        </p:spPr>
        <p:txBody>
          <a:bodyPr>
            <a:normAutofit/>
          </a:bodyPr>
          <a:lstStyle/>
          <a:p>
            <a:pPr marL="0" indent="0">
              <a:buNone/>
            </a:pPr>
            <a:r>
              <a:rPr lang="en-US" sz="4400" b="1" dirty="0">
                <a:solidFill>
                  <a:srgbClr val="FFFF00"/>
                </a:solidFill>
              </a:rPr>
              <a:t>But I have never forgotten him or the kindness he showed me as a testament to the faith we shared. That experience helped to form my lasting appreciation for my own religious faith, and it took the faith of an enemy to reveal it to me, the faith that unites and never divides, the faith that bridges unbridgeable divisions in humanity, the faith that we are all, sinners and saints alike, children of God. I became a better man, a stronger man, a more faithful man, who, for at least a moment, could love his enemies.”</a:t>
            </a:r>
          </a:p>
        </p:txBody>
      </p:sp>
    </p:spTree>
    <p:extLst>
      <p:ext uri="{BB962C8B-B14F-4D97-AF65-F5344CB8AC3E}">
        <p14:creationId xmlns:p14="http://schemas.microsoft.com/office/powerpoint/2010/main" val="17349610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8108E-C7A6-8243-B789-55AED11A13E1}"/>
              </a:ext>
            </a:extLst>
          </p:cNvPr>
          <p:cNvSpPr>
            <a:spLocks noGrp="1"/>
          </p:cNvSpPr>
          <p:nvPr>
            <p:ph type="title"/>
          </p:nvPr>
        </p:nvSpPr>
        <p:spPr>
          <a:xfrm>
            <a:off x="838200" y="1"/>
            <a:ext cx="10515600" cy="1571624"/>
          </a:xfrm>
        </p:spPr>
        <p:txBody>
          <a:bodyPr>
            <a:normAutofit/>
          </a:bodyPr>
          <a:lstStyle/>
          <a:p>
            <a:pPr algn="ctr"/>
            <a:r>
              <a:rPr lang="en-US" sz="8000" b="1" u="sng" dirty="0">
                <a:solidFill>
                  <a:schemeClr val="bg1"/>
                </a:solidFill>
              </a:rPr>
              <a:t>Ephesians 1:7</a:t>
            </a:r>
          </a:p>
        </p:txBody>
      </p:sp>
      <p:sp>
        <p:nvSpPr>
          <p:cNvPr id="3" name="Content Placeholder 2">
            <a:extLst>
              <a:ext uri="{FF2B5EF4-FFF2-40B4-BE49-F238E27FC236}">
                <a16:creationId xmlns:a16="http://schemas.microsoft.com/office/drawing/2014/main" id="{C343E91E-77E8-1A4B-863A-FC397E3086E3}"/>
              </a:ext>
            </a:extLst>
          </p:cNvPr>
          <p:cNvSpPr>
            <a:spLocks noGrp="1"/>
          </p:cNvSpPr>
          <p:nvPr>
            <p:ph idx="1"/>
          </p:nvPr>
        </p:nvSpPr>
        <p:spPr>
          <a:xfrm>
            <a:off x="257175" y="1571625"/>
            <a:ext cx="11787187" cy="4605338"/>
          </a:xfrm>
        </p:spPr>
        <p:txBody>
          <a:bodyPr>
            <a:normAutofit/>
          </a:bodyPr>
          <a:lstStyle/>
          <a:p>
            <a:pPr marL="0" indent="0">
              <a:buNone/>
            </a:pPr>
            <a:r>
              <a:rPr lang="en-US" sz="6000" b="1" dirty="0">
                <a:solidFill>
                  <a:schemeClr val="bg1"/>
                </a:solidFill>
              </a:rPr>
              <a:t>He is so rich in kindness and grace that he purchased our freedom with the blood of his Son and forgave our sins.</a:t>
            </a:r>
          </a:p>
        </p:txBody>
      </p:sp>
    </p:spTree>
    <p:extLst>
      <p:ext uri="{BB962C8B-B14F-4D97-AF65-F5344CB8AC3E}">
        <p14:creationId xmlns:p14="http://schemas.microsoft.com/office/powerpoint/2010/main" val="37264911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741A9-A8AD-684B-8D4F-21CE93D9F008}"/>
              </a:ext>
            </a:extLst>
          </p:cNvPr>
          <p:cNvSpPr>
            <a:spLocks noGrp="1"/>
          </p:cNvSpPr>
          <p:nvPr>
            <p:ph type="title"/>
          </p:nvPr>
        </p:nvSpPr>
        <p:spPr>
          <a:xfrm>
            <a:off x="838200" y="-185738"/>
            <a:ext cx="10515600" cy="1485901"/>
          </a:xfrm>
        </p:spPr>
        <p:txBody>
          <a:bodyPr>
            <a:normAutofit/>
          </a:bodyPr>
          <a:lstStyle/>
          <a:p>
            <a:pPr algn="ctr"/>
            <a:r>
              <a:rPr lang="en-US" sz="5400" b="1" u="sng" dirty="0">
                <a:solidFill>
                  <a:schemeClr val="bg1"/>
                </a:solidFill>
              </a:rPr>
              <a:t>Titus 3:3-5</a:t>
            </a:r>
          </a:p>
        </p:txBody>
      </p:sp>
      <p:sp>
        <p:nvSpPr>
          <p:cNvPr id="3" name="Content Placeholder 2">
            <a:extLst>
              <a:ext uri="{FF2B5EF4-FFF2-40B4-BE49-F238E27FC236}">
                <a16:creationId xmlns:a16="http://schemas.microsoft.com/office/drawing/2014/main" id="{85C204A7-EEDA-5F4E-96A8-6EEC3BA62A0A}"/>
              </a:ext>
            </a:extLst>
          </p:cNvPr>
          <p:cNvSpPr>
            <a:spLocks noGrp="1"/>
          </p:cNvSpPr>
          <p:nvPr>
            <p:ph idx="1"/>
          </p:nvPr>
        </p:nvSpPr>
        <p:spPr>
          <a:xfrm>
            <a:off x="128588" y="985838"/>
            <a:ext cx="12063412" cy="5757861"/>
          </a:xfrm>
        </p:spPr>
        <p:txBody>
          <a:bodyPr>
            <a:normAutofit/>
          </a:bodyPr>
          <a:lstStyle/>
          <a:p>
            <a:pPr marL="0" indent="0">
              <a:buNone/>
            </a:pPr>
            <a:r>
              <a:rPr lang="en-US" sz="4400" b="1" dirty="0">
                <a:solidFill>
                  <a:schemeClr val="bg1"/>
                </a:solidFill>
              </a:rPr>
              <a:t>Once we, too, were foolish and disobedient. We were misled and became slaves to many lusts and pleasures. Our lives were full of evil and envy, and we hated each other.  But—</a:t>
            </a:r>
          </a:p>
          <a:p>
            <a:pPr marL="0" indent="0">
              <a:buNone/>
            </a:pPr>
            <a:r>
              <a:rPr lang="en-US" sz="4400" b="1" dirty="0">
                <a:solidFill>
                  <a:schemeClr val="bg1"/>
                </a:solidFill>
              </a:rPr>
              <a:t>When God our Savior revealed his kindness and love, he saved us, not because of the righteous things we had done, but because of his mercy. He washed away our sins, giving us a new birth and new life through the Holy Spirit.</a:t>
            </a:r>
          </a:p>
        </p:txBody>
      </p:sp>
    </p:spTree>
    <p:extLst>
      <p:ext uri="{BB962C8B-B14F-4D97-AF65-F5344CB8AC3E}">
        <p14:creationId xmlns:p14="http://schemas.microsoft.com/office/powerpoint/2010/main" val="24860899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F3BA0-B0F5-2541-A87C-152AB6A219D2}"/>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26EC690-6B73-C247-8F8F-90FDE1EA057A}"/>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22034329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F1A8D-F47A-1746-BF80-046EC7DB9B89}"/>
              </a:ext>
            </a:extLst>
          </p:cNvPr>
          <p:cNvSpPr>
            <a:spLocks noGrp="1"/>
          </p:cNvSpPr>
          <p:nvPr>
            <p:ph type="title"/>
          </p:nvPr>
        </p:nvSpPr>
        <p:spPr/>
        <p:txBody>
          <a:bodyPr>
            <a:normAutofit/>
          </a:bodyPr>
          <a:lstStyle/>
          <a:p>
            <a:pPr algn="ctr"/>
            <a:r>
              <a:rPr lang="en-US" sz="8800" b="1" u="sng" dirty="0">
                <a:solidFill>
                  <a:schemeClr val="bg1"/>
                </a:solidFill>
              </a:rPr>
              <a:t>Ephesians 4:32</a:t>
            </a:r>
          </a:p>
        </p:txBody>
      </p:sp>
      <p:sp>
        <p:nvSpPr>
          <p:cNvPr id="3" name="Content Placeholder 2">
            <a:extLst>
              <a:ext uri="{FF2B5EF4-FFF2-40B4-BE49-F238E27FC236}">
                <a16:creationId xmlns:a16="http://schemas.microsoft.com/office/drawing/2014/main" id="{23BDA412-B4A6-2D46-9583-BC4F06A257A8}"/>
              </a:ext>
            </a:extLst>
          </p:cNvPr>
          <p:cNvSpPr>
            <a:spLocks noGrp="1"/>
          </p:cNvSpPr>
          <p:nvPr>
            <p:ph idx="1"/>
          </p:nvPr>
        </p:nvSpPr>
        <p:spPr>
          <a:xfrm>
            <a:off x="600074" y="1825625"/>
            <a:ext cx="11458575" cy="4351338"/>
          </a:xfrm>
        </p:spPr>
        <p:txBody>
          <a:bodyPr>
            <a:normAutofit/>
          </a:bodyPr>
          <a:lstStyle/>
          <a:p>
            <a:pPr marL="0" indent="0">
              <a:buNone/>
            </a:pPr>
            <a:r>
              <a:rPr lang="en-US" sz="6600" b="1" dirty="0">
                <a:solidFill>
                  <a:schemeClr val="bg1"/>
                </a:solidFill>
              </a:rPr>
              <a:t>Be kind to each other, tenderhearted, forgiving one another, just as God through Christ has forgiven you.</a:t>
            </a:r>
          </a:p>
        </p:txBody>
      </p:sp>
    </p:spTree>
    <p:extLst>
      <p:ext uri="{BB962C8B-B14F-4D97-AF65-F5344CB8AC3E}">
        <p14:creationId xmlns:p14="http://schemas.microsoft.com/office/powerpoint/2010/main" val="38175572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429D7-5299-6849-A4C0-8DC3DBE3460C}"/>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26640F42-CF2B-0642-9FF6-A324D0033102}"/>
              </a:ext>
            </a:extLst>
          </p:cNvPr>
          <p:cNvSpPr>
            <a:spLocks noGrp="1"/>
          </p:cNvSpPr>
          <p:nvPr>
            <p:ph idx="1"/>
          </p:nvPr>
        </p:nvSpPr>
        <p:spPr>
          <a:xfrm>
            <a:off x="242888" y="1825625"/>
            <a:ext cx="11815762" cy="4351338"/>
          </a:xfrm>
        </p:spPr>
        <p:txBody>
          <a:bodyPr>
            <a:normAutofit/>
          </a:bodyPr>
          <a:lstStyle/>
          <a:p>
            <a:r>
              <a:rPr lang="en-US" sz="8800" b="1" u="sng" dirty="0">
                <a:solidFill>
                  <a:srgbClr val="FFFF00"/>
                </a:solidFill>
              </a:rPr>
              <a:t>The Motive of Kindness</a:t>
            </a:r>
          </a:p>
        </p:txBody>
      </p:sp>
    </p:spTree>
    <p:extLst>
      <p:ext uri="{BB962C8B-B14F-4D97-AF65-F5344CB8AC3E}">
        <p14:creationId xmlns:p14="http://schemas.microsoft.com/office/powerpoint/2010/main" val="26627559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EB168-76D2-394D-B35D-11D572464F6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15C6F17-A488-2241-B33F-B12F752B0965}"/>
              </a:ext>
            </a:extLst>
          </p:cNvPr>
          <p:cNvSpPr>
            <a:spLocks noGrp="1"/>
          </p:cNvSpPr>
          <p:nvPr>
            <p:ph idx="1"/>
          </p:nvPr>
        </p:nvSpPr>
        <p:spPr/>
        <p:txBody>
          <a:bodyPr>
            <a:normAutofit/>
          </a:bodyPr>
          <a:lstStyle/>
          <a:p>
            <a:pPr marL="0" indent="0" algn="ctr">
              <a:buNone/>
            </a:pPr>
            <a:r>
              <a:rPr lang="en-US" sz="11500" b="1" dirty="0">
                <a:solidFill>
                  <a:srgbClr val="FFFF00"/>
                </a:solidFill>
              </a:rPr>
              <a:t>A. Selfless</a:t>
            </a:r>
          </a:p>
        </p:txBody>
      </p:sp>
    </p:spTree>
    <p:extLst>
      <p:ext uri="{BB962C8B-B14F-4D97-AF65-F5344CB8AC3E}">
        <p14:creationId xmlns:p14="http://schemas.microsoft.com/office/powerpoint/2010/main" val="7820956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7499D-17E8-8C44-99AB-2F4D7AAD8ED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7FDCBDE3-0C41-5846-9867-0FD5B401E78F}"/>
              </a:ext>
            </a:extLst>
          </p:cNvPr>
          <p:cNvSpPr>
            <a:spLocks noGrp="1"/>
          </p:cNvSpPr>
          <p:nvPr>
            <p:ph idx="1"/>
          </p:nvPr>
        </p:nvSpPr>
        <p:spPr>
          <a:xfrm>
            <a:off x="214312" y="500062"/>
            <a:ext cx="11977687" cy="6186487"/>
          </a:xfrm>
        </p:spPr>
        <p:txBody>
          <a:bodyPr>
            <a:normAutofit/>
          </a:bodyPr>
          <a:lstStyle/>
          <a:p>
            <a:pPr marL="0" indent="0" algn="ctr">
              <a:buNone/>
            </a:pPr>
            <a:r>
              <a:rPr lang="en-US" sz="7200" b="1" dirty="0">
                <a:solidFill>
                  <a:schemeClr val="bg1"/>
                </a:solidFill>
              </a:rPr>
              <a:t>*</a:t>
            </a:r>
            <a:r>
              <a:rPr lang="en-US" sz="7200" b="1" i="1" u="sng" dirty="0">
                <a:solidFill>
                  <a:schemeClr val="bg1"/>
                </a:solidFill>
              </a:rPr>
              <a:t>The Message</a:t>
            </a:r>
            <a:endParaRPr lang="en-US" sz="6000" b="1" dirty="0">
              <a:solidFill>
                <a:schemeClr val="bg1"/>
              </a:solidFill>
            </a:endParaRPr>
          </a:p>
          <a:p>
            <a:r>
              <a:rPr lang="en-US" sz="7200" b="1" dirty="0">
                <a:solidFill>
                  <a:schemeClr val="bg1"/>
                </a:solidFill>
              </a:rPr>
              <a:t>Love is patient = “Love never gives up.”</a:t>
            </a:r>
          </a:p>
          <a:p>
            <a:r>
              <a:rPr lang="en-US" sz="7200" b="1" dirty="0">
                <a:solidFill>
                  <a:srgbClr val="F5F6A0"/>
                </a:solidFill>
              </a:rPr>
              <a:t>Love is kind = “Love cares more for others than for self.”</a:t>
            </a:r>
          </a:p>
          <a:p>
            <a:pPr algn="ctr"/>
            <a:endParaRPr lang="en-US" sz="7200" b="1" dirty="0">
              <a:solidFill>
                <a:srgbClr val="F5F6A0"/>
              </a:solidFill>
            </a:endParaRPr>
          </a:p>
          <a:p>
            <a:pPr algn="ctr"/>
            <a:endParaRPr lang="en-US" dirty="0">
              <a:solidFill>
                <a:schemeClr val="bg1"/>
              </a:solidFill>
            </a:endParaRPr>
          </a:p>
        </p:txBody>
      </p:sp>
    </p:spTree>
    <p:extLst>
      <p:ext uri="{BB962C8B-B14F-4D97-AF65-F5344CB8AC3E}">
        <p14:creationId xmlns:p14="http://schemas.microsoft.com/office/powerpoint/2010/main" val="7117172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62C3E-01FB-2D4F-ABC6-73C3F7F6AD80}"/>
              </a:ext>
            </a:extLst>
          </p:cNvPr>
          <p:cNvSpPr>
            <a:spLocks noGrp="1"/>
          </p:cNvSpPr>
          <p:nvPr>
            <p:ph type="title"/>
          </p:nvPr>
        </p:nvSpPr>
        <p:spPr/>
        <p:txBody>
          <a:bodyPr/>
          <a:lstStyle/>
          <a:p>
            <a:endParaRPr lang="en-US" dirty="0"/>
          </a:p>
        </p:txBody>
      </p:sp>
      <p:pic>
        <p:nvPicPr>
          <p:cNvPr id="5" name="Content Placeholder 4">
            <a:extLst>
              <a:ext uri="{FF2B5EF4-FFF2-40B4-BE49-F238E27FC236}">
                <a16:creationId xmlns:a16="http://schemas.microsoft.com/office/drawing/2014/main" id="{51C96A58-1568-FC43-A554-5FCDA54AAB9D}"/>
              </a:ext>
            </a:extLst>
          </p:cNvPr>
          <p:cNvPicPr>
            <a:picLocks noGrp="1" noChangeAspect="1"/>
          </p:cNvPicPr>
          <p:nvPr>
            <p:ph idx="1"/>
          </p:nvPr>
        </p:nvPicPr>
        <p:blipFill>
          <a:blip r:embed="rId2"/>
          <a:stretch>
            <a:fillRect/>
          </a:stretch>
        </p:blipFill>
        <p:spPr>
          <a:xfrm>
            <a:off x="838201" y="0"/>
            <a:ext cx="10515600" cy="6858000"/>
          </a:xfrm>
        </p:spPr>
      </p:pic>
    </p:spTree>
    <p:extLst>
      <p:ext uri="{BB962C8B-B14F-4D97-AF65-F5344CB8AC3E}">
        <p14:creationId xmlns:p14="http://schemas.microsoft.com/office/powerpoint/2010/main" val="16603058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67011-C608-A949-AEE7-B814E92E1AFC}"/>
              </a:ext>
            </a:extLst>
          </p:cNvPr>
          <p:cNvSpPr>
            <a:spLocks noGrp="1"/>
          </p:cNvSpPr>
          <p:nvPr>
            <p:ph type="title"/>
          </p:nvPr>
        </p:nvSpPr>
        <p:spPr/>
        <p:txBody>
          <a:bodyPr/>
          <a:lstStyle/>
          <a:p>
            <a:endParaRPr lang="en-US" dirty="0"/>
          </a:p>
        </p:txBody>
      </p:sp>
      <p:pic>
        <p:nvPicPr>
          <p:cNvPr id="5" name="Content Placeholder 4">
            <a:extLst>
              <a:ext uri="{FF2B5EF4-FFF2-40B4-BE49-F238E27FC236}">
                <a16:creationId xmlns:a16="http://schemas.microsoft.com/office/drawing/2014/main" id="{155C1B60-23F0-7C46-A1FA-66E86F6D902D}"/>
              </a:ext>
            </a:extLst>
          </p:cNvPr>
          <p:cNvPicPr>
            <a:picLocks noGrp="1" noChangeAspect="1"/>
          </p:cNvPicPr>
          <p:nvPr>
            <p:ph idx="1"/>
          </p:nvPr>
        </p:nvPicPr>
        <p:blipFill rotWithShape="1">
          <a:blip r:embed="rId2"/>
          <a:srcRect b="7520"/>
          <a:stretch/>
        </p:blipFill>
        <p:spPr>
          <a:xfrm>
            <a:off x="0" y="1"/>
            <a:ext cx="12191999" cy="6958012"/>
          </a:xfrm>
        </p:spPr>
      </p:pic>
    </p:spTree>
    <p:extLst>
      <p:ext uri="{BB962C8B-B14F-4D97-AF65-F5344CB8AC3E}">
        <p14:creationId xmlns:p14="http://schemas.microsoft.com/office/powerpoint/2010/main" val="9423846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9D285-310B-5A47-9BE7-F4758F58378D}"/>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5677A0A9-A4E6-8841-828E-717EB47A0D24}"/>
              </a:ext>
            </a:extLst>
          </p:cNvPr>
          <p:cNvSpPr>
            <a:spLocks noGrp="1"/>
          </p:cNvSpPr>
          <p:nvPr>
            <p:ph idx="1"/>
          </p:nvPr>
        </p:nvSpPr>
        <p:spPr/>
        <p:txBody>
          <a:bodyPr>
            <a:normAutofit/>
          </a:bodyPr>
          <a:lstStyle/>
          <a:p>
            <a:pPr marL="0" indent="0" algn="ctr">
              <a:buNone/>
            </a:pPr>
            <a:r>
              <a:rPr lang="en-US" sz="11500" b="1" dirty="0">
                <a:solidFill>
                  <a:srgbClr val="FFFF00"/>
                </a:solidFill>
              </a:rPr>
              <a:t>B. Small</a:t>
            </a:r>
          </a:p>
        </p:txBody>
      </p:sp>
    </p:spTree>
    <p:extLst>
      <p:ext uri="{BB962C8B-B14F-4D97-AF65-F5344CB8AC3E}">
        <p14:creationId xmlns:p14="http://schemas.microsoft.com/office/powerpoint/2010/main" val="31112912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TotalTime>
  <Words>550</Words>
  <Application>Microsoft Macintosh PowerPoint</Application>
  <PresentationFormat>Widescreen</PresentationFormat>
  <Paragraphs>26</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Britannic Bold</vt:lpstr>
      <vt:lpstr>Calibri</vt:lpstr>
      <vt:lpstr>Calibri Light</vt:lpstr>
      <vt:lpstr>Office Theme</vt:lpstr>
      <vt:lpstr>PowerPoint Presentation</vt:lpstr>
      <vt:lpstr>PowerPoint Presentation</vt:lpstr>
      <vt:lpstr>Ephesians 4:32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"Not that I’m looking for handouts, but I do want you to experience the blessing that issues from generosity." (MSG)  </vt:lpstr>
      <vt:lpstr>PowerPoint Presentation</vt:lpstr>
      <vt:lpstr>Ephesians 2:4-7</vt:lpstr>
      <vt:lpstr>PowerPoint Presentation</vt:lpstr>
      <vt:lpstr>PowerPoint Presentation</vt:lpstr>
      <vt:lpstr>PowerPoint Presentation</vt:lpstr>
      <vt:lpstr>PowerPoint Presentation</vt:lpstr>
      <vt:lpstr>PowerPoint Presentation</vt:lpstr>
      <vt:lpstr>Ephesians 1:7</vt:lpstr>
      <vt:lpstr>Titus 3:3-5</vt:lpstr>
      <vt:lpstr>PowerPoint Presentation</vt:lpstr>
    </vt:vector>
  </TitlesOfParts>
  <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Barnette, James</dc:creator>
  <cp:lastModifiedBy>Barnette, James</cp:lastModifiedBy>
  <cp:revision>12</cp:revision>
  <dcterms:created xsi:type="dcterms:W3CDTF">2018-09-15T19:36:15Z</dcterms:created>
  <dcterms:modified xsi:type="dcterms:W3CDTF">2018-09-15T22:49:46Z</dcterms:modified>
</cp:coreProperties>
</file>