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3" r:id="rId12"/>
    <p:sldId id="268" r:id="rId13"/>
    <p:sldId id="270" r:id="rId14"/>
    <p:sldId id="272" r:id="rId15"/>
    <p:sldId id="273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75"/>
    <a:srgbClr val="B0F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D9E4-DBF1-EC48-90FF-F4AD48E4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A341C-EEB8-DB42-ACCC-B0347C557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C7DB-C1A8-5848-BC3F-29873A1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42283-EF28-8A4A-8B81-3802B30D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87B4C-694D-254C-B5D2-E757A2A0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0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E988-3EF7-0E4A-B5EA-4D9191FE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6154F-DDB2-DC4C-99EB-0CEA474D5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3D4E-E4DB-474F-A64A-C3FE5AE7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958CC-EC33-F14C-9C69-F87732FF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11A9-4788-0945-83BF-5022205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5CE45-A5B8-354A-A716-19D9AB144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84412-446F-7649-98E2-C4458ADA2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95480-0F5D-0446-876F-88BCDD67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11F1D-9E1D-D041-807B-36670AF1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F96E-A328-B548-BD05-37429A46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032D-5663-6B44-9E6B-692CD009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F3E7-6CBE-2942-A86D-F3A184D1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C455-49A3-7A42-B6BF-2E6901F6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E0C8-86AA-FA47-8966-585DB5E1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B1EF8-97CA-AB45-86F1-08ABEE47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3D48-8DE0-E647-96A1-FDBC9BE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F3AA-F54C-1446-B2B7-49AA47FE6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0C684-EB4B-0649-A2D0-792D6A46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8D12-F2E5-AF41-9A66-494F48A2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F1E64-E910-7643-812E-70745C7A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8C41-46D9-B045-B2E2-646F0D5F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3C0A-C0A4-D34C-9B5B-DC7BE313E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D50C7-56D4-714F-A96A-91F2AEB5E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8C9B1-9112-914A-A021-D4FA7F1A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150AE-B7E8-D74B-8641-83E741C0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C9D7-B466-7447-8643-2FB05F54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3014-6807-3A4B-83F7-155E6E37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E3F6-46C4-9343-A2CF-3E0BC81A2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706EB-9BF6-594B-B718-3DE4AB02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B780-4671-8446-B40C-FCFF979BC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2D705-5230-FB45-825B-25412BA03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DF1D8-8886-314E-8C71-EE7C7830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6CA2B-8E3A-C945-9AE8-C72A7E1D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32A9A-D27C-2E41-A410-BE704D08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6630-FD45-0144-B968-D49FEE6F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A3B5C-3EBC-A04C-8DCE-AEDFC6B8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0B3A-5C56-AA4F-92FE-8FBEF031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50463-B1EE-0345-B598-C73534A6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DB5EB-F396-554D-9827-1275F1A6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D325B-EB25-8B46-B254-7F230542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15F7-446D-F340-BBB1-FA63DF0C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1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C9C1-5791-B54F-ACB2-7F83A26D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7FD3-C443-CD42-8D42-97E9F562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81DD6-2B0E-7242-97ED-3BA28B2AB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B2289-E673-D24B-9576-19E2D5A7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77C52-3155-D642-B725-5E474631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DD45-AA09-C844-A0DD-41C59469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D8F5-18B1-4A48-BAF7-A8BD8C7E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2492E-BBEF-E243-A6D7-FF124B5A0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80DF6-AE7F-C44E-BE84-7E1805290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4A732-38BC-1345-AAD3-69DC4851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945F4-9DD7-2A43-819A-4FCA54A1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9F12B-0F50-8E4B-BFA3-5850807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FCE4C-1B0E-3041-9723-6DC9D7C8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9E726-80B2-AE40-868B-1FDBD333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293D-A7FE-114A-951E-74F81CCFC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60AE-C8A7-504B-8FA1-F6606F9C90F6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F321-6FA8-A041-9A1C-4786404EF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8C07-50C1-8B4C-AFC8-B0F9A225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E7D1-CB01-1C41-992A-C65F0E44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D894-88CB-8A4F-BE75-1687CE65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49D0A-CC17-CA4D-A111-574F11FFA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1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53A1-50E5-BA4E-9068-AD40C08E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4B05-30BC-4E45-A299-7E968077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071563"/>
            <a:ext cx="11658599" cy="51054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Through Mary and Elizabeth, we witness the glorious revolution of Advent in…. 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FFFF00"/>
                </a:solidFill>
              </a:rPr>
              <a:t>The Magnificat</a:t>
            </a:r>
          </a:p>
        </p:txBody>
      </p:sp>
    </p:spTree>
    <p:extLst>
      <p:ext uri="{BB962C8B-B14F-4D97-AF65-F5344CB8AC3E}">
        <p14:creationId xmlns:p14="http://schemas.microsoft.com/office/powerpoint/2010/main" val="44136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5102-C5AD-E74E-AD89-344793F9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798F-1E22-5946-AA49-37FC3C917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162"/>
            <a:ext cx="12058650" cy="67008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“Oh, how my soul praises the Lord.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   How my spirit rejoices in God my Savior!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For he took notice of his lowly servant girl,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  and from now on all generations will call me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  blessed.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For the Mighty One is holy,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  and he has done great things for me.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He shows mercy from generation to generation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  to all who fear him…”</a:t>
            </a:r>
          </a:p>
        </p:txBody>
      </p:sp>
    </p:spTree>
    <p:extLst>
      <p:ext uri="{BB962C8B-B14F-4D97-AF65-F5344CB8AC3E}">
        <p14:creationId xmlns:p14="http://schemas.microsoft.com/office/powerpoint/2010/main" val="388532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0851-AE8C-3240-966E-AD7C22C8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5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B0FF63"/>
                </a:solidFill>
              </a:rPr>
              <a:t>Mary’s </a:t>
            </a:r>
            <a:r>
              <a:rPr lang="en-US" b="1" i="1" dirty="0">
                <a:solidFill>
                  <a:srgbClr val="B0FF63"/>
                </a:solidFill>
              </a:rPr>
              <a:t>Magnificat</a:t>
            </a:r>
            <a:endParaRPr lang="en-US" b="1" dirty="0">
              <a:solidFill>
                <a:srgbClr val="B0FF6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5ACD-FD0A-514C-9F10-4F812EEB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226"/>
            <a:ext cx="10515600" cy="6200774"/>
          </a:xfrm>
        </p:spPr>
        <p:txBody>
          <a:bodyPr/>
          <a:lstStyle/>
          <a:p>
            <a:r>
              <a:rPr lang="en-US" sz="3200" b="1" dirty="0">
                <a:solidFill>
                  <a:srgbClr val="B0FF63"/>
                </a:solidFill>
              </a:rPr>
              <a:t>Genesis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Exodus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Deuteronomy 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1 &amp; 2 Samuel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Job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Psalms 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Isaiah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Ezekiel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Habakkuk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Micah</a:t>
            </a:r>
          </a:p>
          <a:p>
            <a:r>
              <a:rPr lang="en-US" sz="3200" b="1" dirty="0">
                <a:solidFill>
                  <a:srgbClr val="B0FF63"/>
                </a:solidFill>
              </a:rPr>
              <a:t>Zephaniah</a:t>
            </a:r>
          </a:p>
          <a:p>
            <a:endParaRPr lang="en-US" sz="3200" b="1" dirty="0">
              <a:solidFill>
                <a:srgbClr val="B0FF63"/>
              </a:solidFill>
            </a:endParaRPr>
          </a:p>
          <a:p>
            <a:endParaRPr lang="en-US" sz="3200" dirty="0">
              <a:solidFill>
                <a:srgbClr val="B0FF6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ED86-4161-C941-96DC-52D8D76E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033D-4560-B143-9FF9-E7FD6051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0"/>
            <a:ext cx="11253787" cy="672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EB75"/>
                </a:solidFill>
              </a:rPr>
              <a:t>His mighty arm has done </a:t>
            </a:r>
            <a:r>
              <a:rPr lang="en-US" sz="4000" b="1" dirty="0">
                <a:solidFill>
                  <a:schemeClr val="bg1"/>
                </a:solidFill>
              </a:rPr>
              <a:t>tremendous things!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  </a:t>
            </a:r>
            <a:r>
              <a:rPr lang="en-US" sz="4000" b="1" dirty="0">
                <a:solidFill>
                  <a:srgbClr val="FFEB75"/>
                </a:solidFill>
              </a:rPr>
              <a:t>He has scattered </a:t>
            </a:r>
            <a:r>
              <a:rPr lang="en-US" sz="4000" b="1" dirty="0">
                <a:solidFill>
                  <a:schemeClr val="bg1"/>
                </a:solidFill>
              </a:rPr>
              <a:t>the proud and haughty ones.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EB75"/>
                </a:solidFill>
              </a:rPr>
              <a:t>He has brought down </a:t>
            </a:r>
            <a:r>
              <a:rPr lang="en-US" sz="4000" b="1" dirty="0">
                <a:solidFill>
                  <a:schemeClr val="bg1"/>
                </a:solidFill>
              </a:rPr>
              <a:t>princes from their thrones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  and exalted the humble.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EB75"/>
                </a:solidFill>
              </a:rPr>
              <a:t>He has filled </a:t>
            </a:r>
            <a:r>
              <a:rPr lang="en-US" sz="4000" b="1" dirty="0">
                <a:solidFill>
                  <a:schemeClr val="bg1"/>
                </a:solidFill>
              </a:rPr>
              <a:t>the hungry with good things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  and sent the rich away with empty hands.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EB75"/>
                </a:solidFill>
              </a:rPr>
              <a:t>He has helped </a:t>
            </a:r>
            <a:r>
              <a:rPr lang="en-US" sz="4000" b="1" dirty="0">
                <a:solidFill>
                  <a:schemeClr val="bg1"/>
                </a:solidFill>
              </a:rPr>
              <a:t>his servant Israel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  and remembered to be merciful.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For </a:t>
            </a:r>
            <a:r>
              <a:rPr lang="en-US" sz="4000" b="1" dirty="0">
                <a:solidFill>
                  <a:srgbClr val="FFEB75"/>
                </a:solidFill>
              </a:rPr>
              <a:t>he made this promise </a:t>
            </a:r>
            <a:r>
              <a:rPr lang="en-US" sz="4000" b="1" dirty="0">
                <a:solidFill>
                  <a:schemeClr val="bg1"/>
                </a:solidFill>
              </a:rPr>
              <a:t>to our ancestors,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  to Abraham and his children forever.”</a:t>
            </a:r>
          </a:p>
        </p:txBody>
      </p:sp>
    </p:spTree>
    <p:extLst>
      <p:ext uri="{BB962C8B-B14F-4D97-AF65-F5344CB8AC3E}">
        <p14:creationId xmlns:p14="http://schemas.microsoft.com/office/powerpoint/2010/main" val="217902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33ED-9F4A-5B44-A89C-A6037615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A3872-6C3D-7C41-95A0-9FE4B9B0B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64781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7199-6FE0-2548-A610-CED7F1FE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33DD-E073-EF4A-BE97-688092CC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57276"/>
            <a:ext cx="11758612" cy="511968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Through Mary and Elizabeth, we witness the glorious revolution of Advent in…</a:t>
            </a:r>
          </a:p>
          <a:p>
            <a:pPr marL="0" indent="0" algn="ctr">
              <a:buNone/>
            </a:pPr>
            <a:r>
              <a:rPr lang="en-US" sz="7200" b="1" i="1" dirty="0">
                <a:solidFill>
                  <a:srgbClr val="FFFF00"/>
                </a:solidFill>
              </a:rPr>
              <a:t>The Blessing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F326-68CD-1049-8C4E-331E3B8B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7312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Verses 42,45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0F2B6-B928-814F-8BAD-9D0B831F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243012"/>
            <a:ext cx="11901488" cy="5614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Elizabeth gave a glad cry and exclaimed to Mary, “God has </a:t>
            </a:r>
            <a:r>
              <a:rPr lang="en-US" sz="6000" b="1" dirty="0">
                <a:solidFill>
                  <a:srgbClr val="FFEB75"/>
                </a:solidFill>
              </a:rPr>
              <a:t>blessed</a:t>
            </a:r>
            <a:r>
              <a:rPr lang="en-US" sz="6000" b="1" dirty="0">
                <a:solidFill>
                  <a:schemeClr val="bg1"/>
                </a:solidFill>
              </a:rPr>
              <a:t> you above all women, and your child is </a:t>
            </a:r>
            <a:r>
              <a:rPr lang="en-US" sz="6000" b="1" dirty="0">
                <a:solidFill>
                  <a:srgbClr val="FFEB75"/>
                </a:solidFill>
              </a:rPr>
              <a:t>blessed</a:t>
            </a:r>
            <a:r>
              <a:rPr lang="en-US" sz="6000" b="1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You are </a:t>
            </a:r>
            <a:r>
              <a:rPr lang="en-US" sz="6000" b="1" dirty="0">
                <a:solidFill>
                  <a:srgbClr val="FFEB75"/>
                </a:solidFill>
              </a:rPr>
              <a:t>blessed</a:t>
            </a:r>
            <a:r>
              <a:rPr lang="en-US" sz="6000" b="1" dirty="0">
                <a:solidFill>
                  <a:schemeClr val="bg1"/>
                </a:solidFill>
              </a:rPr>
              <a:t> because you believed that the Lord would do what he said.”</a:t>
            </a:r>
          </a:p>
        </p:txBody>
      </p:sp>
    </p:spTree>
    <p:extLst>
      <p:ext uri="{BB962C8B-B14F-4D97-AF65-F5344CB8AC3E}">
        <p14:creationId xmlns:p14="http://schemas.microsoft.com/office/powerpoint/2010/main" val="34785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D362-FA1B-264A-A235-E6B74B12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43113"/>
          </a:xfrm>
        </p:spPr>
        <p:txBody>
          <a:bodyPr>
            <a:normAutofit/>
          </a:bodyPr>
          <a:lstStyle/>
          <a:p>
            <a:pPr algn="ctr"/>
            <a:r>
              <a:rPr lang="en-US" sz="9600" b="1" u="sng" dirty="0">
                <a:solidFill>
                  <a:schemeClr val="bg1"/>
                </a:solidFill>
              </a:rPr>
              <a:t>Verse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0983-E829-B14E-92D7-B9B39547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85937"/>
            <a:ext cx="11801475" cy="453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>
                <a:solidFill>
                  <a:schemeClr val="bg1"/>
                </a:solidFill>
              </a:rPr>
              <a:t>“…from now on all generations will call me </a:t>
            </a:r>
            <a:r>
              <a:rPr lang="en-US" sz="8800" b="1" dirty="0">
                <a:solidFill>
                  <a:srgbClr val="FFEB75"/>
                </a:solidFill>
              </a:rPr>
              <a:t>blessed</a:t>
            </a:r>
            <a:r>
              <a:rPr lang="en-US" sz="88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2567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F14A-E090-384E-86FB-976282CB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3BA570-FAE7-AF41-8004-31D515BD9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87" y="0"/>
            <a:ext cx="8601075" cy="6858000"/>
          </a:xfrm>
        </p:spPr>
      </p:pic>
    </p:spTree>
    <p:extLst>
      <p:ext uri="{BB962C8B-B14F-4D97-AF65-F5344CB8AC3E}">
        <p14:creationId xmlns:p14="http://schemas.microsoft.com/office/powerpoint/2010/main" val="227258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F77B-A23D-7745-95D2-B4E9C212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3734-CCBC-7D43-B2F6-1933E914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1091-DD17-8B40-93C8-F14BAA9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DFF28-CCDC-904A-AA1C-9E5EE0335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5" y="0"/>
            <a:ext cx="9858376" cy="6857999"/>
          </a:xfrm>
        </p:spPr>
      </p:pic>
    </p:spTree>
    <p:extLst>
      <p:ext uri="{BB962C8B-B14F-4D97-AF65-F5344CB8AC3E}">
        <p14:creationId xmlns:p14="http://schemas.microsoft.com/office/powerpoint/2010/main" val="397682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B591-3D59-B848-88E1-B9DFF19D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95D5F-897A-6040-B197-5C19DA9DF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106" y="1328737"/>
            <a:ext cx="5157787" cy="4043363"/>
          </a:xfrm>
        </p:spPr>
      </p:pic>
    </p:spTree>
    <p:extLst>
      <p:ext uri="{BB962C8B-B14F-4D97-AF65-F5344CB8AC3E}">
        <p14:creationId xmlns:p14="http://schemas.microsoft.com/office/powerpoint/2010/main" val="15684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DCBB-DA9F-3342-A974-7E77EC7C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49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Verses 36-37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3685-60FD-334E-BD58-93F594A3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357314"/>
            <a:ext cx="11915775" cy="55006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6600" b="1" dirty="0">
                <a:solidFill>
                  <a:schemeClr val="bg1"/>
                </a:solidFill>
              </a:rPr>
              <a:t>“…your relative Elizabeth has become pregnant in her old age! People used to say she was barren, but she has conceived a son and is now in her sixth month.  For the word of God will never fail.”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2478-5A93-1241-9BD9-2E463B7A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7FA-F78C-DD48-A677-64F8FD19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9" y="1157288"/>
            <a:ext cx="11730036" cy="501967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Through Mary and Elizabeth, we witness the glorious revolution of Advent in… 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</a:rPr>
              <a:t>The Visitation</a:t>
            </a:r>
            <a:endParaRPr lang="en-US" sz="7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5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E959-A894-D543-B397-206759BE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2999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</a:rPr>
              <a:t>Verses 41-42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1EB1-A668-0942-B2B7-605B5FED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285875"/>
            <a:ext cx="11715750" cy="5443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At the sound of Mary’s greeting, Elizabeth’s child leaped within her, and </a:t>
            </a:r>
            <a:r>
              <a:rPr lang="en-US" sz="6600" b="1" dirty="0">
                <a:solidFill>
                  <a:srgbClr val="FFEB75"/>
                </a:solidFill>
              </a:rPr>
              <a:t>Elizabeth was filled with the Holy Spirit</a:t>
            </a:r>
            <a:r>
              <a:rPr lang="en-US" sz="6600" b="1" dirty="0">
                <a:solidFill>
                  <a:schemeClr val="bg1"/>
                </a:solidFill>
              </a:rPr>
              <a:t>. Elizabeth gave a glad cry and </a:t>
            </a:r>
            <a:r>
              <a:rPr lang="en-US" sz="6600" b="1" dirty="0">
                <a:solidFill>
                  <a:srgbClr val="FFEB75"/>
                </a:solidFill>
              </a:rPr>
              <a:t>exclaimed to Mary</a:t>
            </a:r>
            <a:r>
              <a:rPr lang="en-US" sz="6600" b="1" dirty="0">
                <a:solidFill>
                  <a:schemeClr val="bg1"/>
                </a:solidFill>
              </a:rPr>
              <a:t>, “God has blessed you above all women, and your child is blessed!</a:t>
            </a:r>
          </a:p>
        </p:txBody>
      </p:sp>
    </p:spTree>
    <p:extLst>
      <p:ext uri="{BB962C8B-B14F-4D97-AF65-F5344CB8AC3E}">
        <p14:creationId xmlns:p14="http://schemas.microsoft.com/office/powerpoint/2010/main" val="30917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2F85-D14A-AE40-984A-973BE3BF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15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Verses 43,45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A0C6-D6DF-C448-8609-68E93EC2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285876"/>
            <a:ext cx="12034838" cy="5572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“Why am I so honored, that the mother of </a:t>
            </a:r>
            <a:r>
              <a:rPr lang="en-US" sz="6600" b="1" dirty="0">
                <a:solidFill>
                  <a:srgbClr val="FFEB75"/>
                </a:solidFill>
              </a:rPr>
              <a:t>my Lord </a:t>
            </a:r>
            <a:r>
              <a:rPr lang="en-US" sz="6600" b="1" dirty="0">
                <a:solidFill>
                  <a:schemeClr val="bg1"/>
                </a:solidFill>
              </a:rPr>
              <a:t>should visit me?  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…You are blessed because you believed that </a:t>
            </a:r>
            <a:r>
              <a:rPr lang="en-US" sz="6600" b="1" dirty="0">
                <a:solidFill>
                  <a:srgbClr val="FFEB75"/>
                </a:solidFill>
              </a:rPr>
              <a:t>the Lord </a:t>
            </a:r>
            <a:r>
              <a:rPr lang="en-US" sz="6600" b="1" dirty="0">
                <a:solidFill>
                  <a:schemeClr val="bg1"/>
                </a:solidFill>
              </a:rPr>
              <a:t>would do what he said.”</a:t>
            </a:r>
          </a:p>
        </p:txBody>
      </p:sp>
    </p:spTree>
    <p:extLst>
      <p:ext uri="{BB962C8B-B14F-4D97-AF65-F5344CB8AC3E}">
        <p14:creationId xmlns:p14="http://schemas.microsoft.com/office/powerpoint/2010/main" val="294291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A041-9475-6845-AC90-16D89269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Romans 10:9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8D24-9A99-134F-8E3A-44BF895E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825625"/>
            <a:ext cx="116300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If you openly declare that Jesus is Lord and believe in your heart that God raised him from the dead, you will be saved.</a:t>
            </a:r>
          </a:p>
        </p:txBody>
      </p:sp>
    </p:spTree>
    <p:extLst>
      <p:ext uri="{BB962C8B-B14F-4D97-AF65-F5344CB8AC3E}">
        <p14:creationId xmlns:p14="http://schemas.microsoft.com/office/powerpoint/2010/main" val="165649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67BF-DE7A-694C-B415-207CA86D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4769E-275A-AD42-8837-46C238A7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38" y="857250"/>
            <a:ext cx="9101137" cy="5200650"/>
          </a:xfrm>
        </p:spPr>
      </p:pic>
    </p:spTree>
    <p:extLst>
      <p:ext uri="{BB962C8B-B14F-4D97-AF65-F5344CB8AC3E}">
        <p14:creationId xmlns:p14="http://schemas.microsoft.com/office/powerpoint/2010/main" val="8198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434</Words>
  <Application>Microsoft Macintosh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Verses 36-37</vt:lpstr>
      <vt:lpstr>PowerPoint Presentation</vt:lpstr>
      <vt:lpstr>Verses 41-42</vt:lpstr>
      <vt:lpstr>Verses 43,45</vt:lpstr>
      <vt:lpstr>Romans 10:9</vt:lpstr>
      <vt:lpstr>PowerPoint Presentation</vt:lpstr>
      <vt:lpstr>PowerPoint Presentation</vt:lpstr>
      <vt:lpstr>PowerPoint Presentation</vt:lpstr>
      <vt:lpstr>Mary’s Magnificat</vt:lpstr>
      <vt:lpstr>PowerPoint Presentation</vt:lpstr>
      <vt:lpstr>PowerPoint Presentation</vt:lpstr>
      <vt:lpstr>PowerPoint Presentation</vt:lpstr>
      <vt:lpstr>Verses 42,45</vt:lpstr>
      <vt:lpstr>Verse 48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Barnette, James</dc:creator>
  <cp:lastModifiedBy>Barnette, James</cp:lastModifiedBy>
  <cp:revision>15</cp:revision>
  <dcterms:created xsi:type="dcterms:W3CDTF">2018-12-14T21:21:49Z</dcterms:created>
  <dcterms:modified xsi:type="dcterms:W3CDTF">2018-12-15T21:03:10Z</dcterms:modified>
</cp:coreProperties>
</file>