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7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4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39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 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3. Grasp that we rejoice in the hope of the glory of God.</a:t>
            </a:r>
            <a:endParaRPr lang="en-US" sz="6000" b="1" dirty="0"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827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Romans 5:2</a:t>
            </a:r>
            <a:endParaRPr lang="en-US" sz="6000" b="1" u="sng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1600200"/>
            <a:ext cx="872066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Because </a:t>
            </a: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of our faith, Christ has brought us into this place of undeserved privilege where we now stand, and we confidently and joyfully look forward to sharing God’s glory.</a:t>
            </a:r>
          </a:p>
        </p:txBody>
      </p:sp>
    </p:spTree>
    <p:extLst>
      <p:ext uri="{BB962C8B-B14F-4D97-AF65-F5344CB8AC3E}">
        <p14:creationId xmlns:p14="http://schemas.microsoft.com/office/powerpoint/2010/main" val="423079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98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Romans 8:18-21</a:t>
            </a:r>
            <a:endParaRPr lang="en-US" sz="6000" b="1" u="sng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Yet </a:t>
            </a:r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what we suffer now is nothing compared to the glory he will reveal to us later. </a:t>
            </a:r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For </a:t>
            </a:r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all creation is waiting eagerly for that future day when God will reveal who his children really </a:t>
            </a:r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are…the </a:t>
            </a:r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creation looks forward to the day when it will join God’s children in glorious freedom from death and decay.</a:t>
            </a:r>
          </a:p>
        </p:txBody>
      </p:sp>
    </p:spTree>
    <p:extLst>
      <p:ext uri="{BB962C8B-B14F-4D97-AF65-F5344CB8AC3E}">
        <p14:creationId xmlns:p14="http://schemas.microsoft.com/office/powerpoint/2010/main" val="1902097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hop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258" r="-60258"/>
          <a:stretch>
            <a:fillRect/>
          </a:stretch>
        </p:blipFill>
        <p:spPr>
          <a:xfrm>
            <a:off x="-580571" y="0"/>
            <a:ext cx="10395857" cy="6858000"/>
          </a:xfrm>
        </p:spPr>
      </p:pic>
    </p:spTree>
    <p:extLst>
      <p:ext uri="{BB962C8B-B14F-4D97-AF65-F5344CB8AC3E}">
        <p14:creationId xmlns:p14="http://schemas.microsoft.com/office/powerpoint/2010/main" val="3416951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70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hop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258" r="-60258"/>
          <a:stretch>
            <a:fillRect/>
          </a:stretch>
        </p:blipFill>
        <p:spPr>
          <a:xfrm>
            <a:off x="-580571" y="0"/>
            <a:ext cx="10395857" cy="6858000"/>
          </a:xfrm>
        </p:spPr>
      </p:pic>
    </p:spTree>
    <p:extLst>
      <p:ext uri="{BB962C8B-B14F-4D97-AF65-F5344CB8AC3E}">
        <p14:creationId xmlns:p14="http://schemas.microsoft.com/office/powerpoint/2010/main" val="749106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op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078" t="-11641" r="-59885" b="65622"/>
          <a:stretch/>
        </p:blipFill>
        <p:spPr>
          <a:xfrm>
            <a:off x="-3606799" y="-2514600"/>
            <a:ext cx="18321866" cy="9372600"/>
          </a:xfrm>
        </p:spPr>
      </p:pic>
    </p:spTree>
    <p:extLst>
      <p:ext uri="{BB962C8B-B14F-4D97-AF65-F5344CB8AC3E}">
        <p14:creationId xmlns:p14="http://schemas.microsoft.com/office/powerpoint/2010/main" val="3986957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Romans 5:1</a:t>
            </a:r>
            <a:endParaRPr lang="en-US" sz="6000" b="1" u="sng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80533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Therefore, since we have been made right in God’s sight by faith, we have </a:t>
            </a:r>
            <a:r>
              <a:rPr lang="en-US" sz="48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peace </a:t>
            </a:r>
            <a:r>
              <a:rPr lang="en-US" sz="48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with God because of what Jesus Christ our Lord has done for us.</a:t>
            </a:r>
          </a:p>
        </p:txBody>
      </p:sp>
    </p:spTree>
    <p:extLst>
      <p:ext uri="{BB962C8B-B14F-4D97-AF65-F5344CB8AC3E}">
        <p14:creationId xmlns:p14="http://schemas.microsoft.com/office/powerpoint/2010/main" val="2869201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6002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1. Grasp that we have peace with God.</a:t>
            </a:r>
            <a:endParaRPr lang="en-US" sz="60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2380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532"/>
            <a:ext cx="9144000" cy="6739467"/>
          </a:xfrm>
        </p:spPr>
        <p:txBody>
          <a:bodyPr>
            <a:normAutofit fontScale="92500"/>
          </a:bodyPr>
          <a:lstStyle/>
          <a:p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Rom. 5:1 (NIV) -- Therefore</a:t>
            </a:r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, since we have been justified through faith, </a:t>
            </a:r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we</a:t>
            </a:r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have </a:t>
            </a:r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peace with God </a:t>
            </a:r>
            <a:r>
              <a:rPr lang="en-US" sz="4000" b="1" dirty="0">
                <a:solidFill>
                  <a:srgbClr val="66CF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through our Lord Jesus </a:t>
            </a:r>
            <a:r>
              <a:rPr lang="en-US" sz="4000" b="1" dirty="0" smtClean="0">
                <a:solidFill>
                  <a:srgbClr val="66CF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Christ</a:t>
            </a:r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…</a:t>
            </a:r>
          </a:p>
          <a:p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Rom. 5:11 -- …we </a:t>
            </a:r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also boast in God </a:t>
            </a:r>
            <a:r>
              <a:rPr lang="en-US" sz="4000" b="1" dirty="0">
                <a:solidFill>
                  <a:srgbClr val="66CF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through our Lord Jesus Christ</a:t>
            </a:r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, through whom we have now received reconciliation</a:t>
            </a:r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.</a:t>
            </a:r>
          </a:p>
          <a:p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Rom. </a:t>
            </a:r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5:21 -- now God’s wonderful grace rules instead, giving us right standing with God and resulting in eternal life </a:t>
            </a:r>
            <a:r>
              <a:rPr lang="en-US" sz="4000" b="1" dirty="0">
                <a:solidFill>
                  <a:srgbClr val="66CF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through Jesus Christ our Lord.</a:t>
            </a:r>
          </a:p>
          <a:p>
            <a:endParaRPr lang="en-US" sz="40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b="1" dirty="0" smtClean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endParaRPr lang="en-US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2810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" y="1151468"/>
            <a:ext cx="8754533" cy="497469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Rom. 6:23 </a:t>
            </a:r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-- For the wages of sin is death, but the free gift of God is eternal life </a:t>
            </a:r>
            <a:r>
              <a:rPr lang="en-US" sz="4000" b="1" dirty="0">
                <a:solidFill>
                  <a:srgbClr val="66CF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through Christ Jesus our Lord</a:t>
            </a:r>
            <a:r>
              <a:rPr lang="en-US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.</a:t>
            </a:r>
          </a:p>
          <a:p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Romans 7:25 -- Thanks be to God, who delivers me </a:t>
            </a:r>
            <a:r>
              <a:rPr lang="en-US" sz="4000" b="1" dirty="0">
                <a:solidFill>
                  <a:srgbClr val="66CFF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through Jesus Christ our Lord</a:t>
            </a:r>
            <a:r>
              <a:rPr lang="en-US" sz="4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63164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2. Grasp that we have direct access to God.</a:t>
            </a:r>
            <a:endParaRPr lang="en-US" sz="6000" b="1" dirty="0">
              <a:solidFill>
                <a:srgbClr val="FFFF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492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Romans 5:2</a:t>
            </a:r>
            <a:endParaRPr lang="en-US" sz="6000" b="1" u="sng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1600200"/>
            <a:ext cx="872066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Because </a:t>
            </a:r>
            <a:r>
              <a:rPr lang="en-US" sz="4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of our faith, Christ has brought us into this place of undeserved privilege where we now stand, and we confidently and joyfully look forward to sharing God’s glory.</a:t>
            </a:r>
          </a:p>
        </p:txBody>
      </p:sp>
    </p:spTree>
    <p:extLst>
      <p:ext uri="{BB962C8B-B14F-4D97-AF65-F5344CB8AC3E}">
        <p14:creationId xmlns:p14="http://schemas.microsoft.com/office/powerpoint/2010/main" val="3738083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81</TotalTime>
  <Words>350</Words>
  <Application>Microsoft Macintosh PowerPoint</Application>
  <PresentationFormat>On-screen Show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 Black </vt:lpstr>
      <vt:lpstr>PowerPoint Presentation</vt:lpstr>
      <vt:lpstr>PowerPoint Presentation</vt:lpstr>
      <vt:lpstr>PowerPoint Presentation</vt:lpstr>
      <vt:lpstr>Romans 5:1</vt:lpstr>
      <vt:lpstr>PowerPoint Presentation</vt:lpstr>
      <vt:lpstr>PowerPoint Presentation</vt:lpstr>
      <vt:lpstr>PowerPoint Presentation</vt:lpstr>
      <vt:lpstr>PowerPoint Presentation</vt:lpstr>
      <vt:lpstr>Romans 5:2</vt:lpstr>
      <vt:lpstr>PowerPoint Presentation</vt:lpstr>
      <vt:lpstr>Romans 5:2</vt:lpstr>
      <vt:lpstr>PowerPoint Presentation</vt:lpstr>
      <vt:lpstr>Romans 8:18-21</vt:lpstr>
      <vt:lpstr>PowerPoint Presentation</vt:lpstr>
      <vt:lpstr>PowerPoint Presentation</vt:lpstr>
    </vt:vector>
  </TitlesOfParts>
  <Company>Brookwood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Brookwood Baptist Church</dc:creator>
  <cp:lastModifiedBy>Brookwood Baptist Church</cp:lastModifiedBy>
  <cp:revision>9</cp:revision>
  <dcterms:created xsi:type="dcterms:W3CDTF">2017-08-25T19:44:15Z</dcterms:created>
  <dcterms:modified xsi:type="dcterms:W3CDTF">2017-08-25T21:05:16Z</dcterms:modified>
</cp:coreProperties>
</file>