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8"/>
  </p:handoutMasterIdLst>
  <p:sldIdLst>
    <p:sldId id="256" r:id="rId2"/>
    <p:sldId id="269" r:id="rId3"/>
    <p:sldId id="270" r:id="rId4"/>
    <p:sldId id="260" r:id="rId5"/>
    <p:sldId id="259" r:id="rId6"/>
    <p:sldId id="261" r:id="rId7"/>
    <p:sldId id="262" r:id="rId8"/>
    <p:sldId id="263" r:id="rId9"/>
    <p:sldId id="264" r:id="rId10"/>
    <p:sldId id="271" r:id="rId11"/>
    <p:sldId id="273" r:id="rId12"/>
    <p:sldId id="265" r:id="rId13"/>
    <p:sldId id="266" r:id="rId14"/>
    <p:sldId id="267" r:id="rId15"/>
    <p:sldId id="274" r:id="rId16"/>
    <p:sldId id="257" r:id="rId17"/>
    <p:sldId id="258" r:id="rId18"/>
    <p:sldId id="280" r:id="rId19"/>
    <p:sldId id="276" r:id="rId20"/>
    <p:sldId id="281" r:id="rId21"/>
    <p:sldId id="282" r:id="rId22"/>
    <p:sldId id="288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75"/>
    <a:srgbClr val="FFF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42D1B-E1F9-6C44-ACAC-3AEE74B146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52BF8A-88D3-1A4F-BD12-D6C1F4145F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14565-901D-5E44-907E-82F6E0760AB2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722B9-E4F9-A14C-B173-83E0A48E29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33A98-3A16-6B46-B531-A80FB2EB68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D54B5-6DCB-7C46-A484-47F24BC51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5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B41D-4121-7B4D-A0A4-018B0802E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16A2B-192E-3642-852A-0BD37213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C241D-FE8F-2A4A-BD38-77E2E779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5999F-02EB-FD48-A1F4-D636EFFA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01AE9-AAC4-ED4B-957E-A326ED07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3859-88B5-6842-AEDB-28BEAEDF6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79E60-A9BA-4A40-BF38-95F64D9BC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4B7B2-949E-E14B-AB3A-90AA0202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F29C6-A818-074C-BEFC-80FDCF99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66120-B879-204E-98FC-4D4D88D1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3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B733E-2C52-9642-9D0E-642B1B427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F5722-32E8-E342-BA21-DA9AEB49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D995-B159-A641-9D8E-4AD31313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87DCF-6C5C-FE44-BC86-1C05CAF2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E2C92-9AD1-8B44-AF09-2F216B60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5408-D8DE-AA44-B241-B96AEC3F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CE19-B773-3844-93D4-1050A13B0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F3746-E2C8-BF45-B32D-6CC7E052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7102C-C994-7B41-BB96-F8A14F6D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80BF-2010-CA4C-AC72-C3283107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5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3092-E178-FF46-BB2F-6A16EC08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4B062-58A9-2D42-B74D-0F249C2AF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678B-AF6F-C145-AD6C-FD625329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B122-E58F-AC43-8695-6544C131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A44C6-8314-BA4E-8C9C-FF83F468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60F3-285D-C045-BB72-4ACE1470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8523B-4FC0-AA4C-B5F9-B78F21E05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7D6FA-6140-714A-ABD6-880A30F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AC206-AF41-DE4F-98B2-39214B19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5EA8A-6916-C94F-9ED9-0C18DFFA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2CF49-59DD-2741-9C35-C7C4419BF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4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7F76-32A4-654C-83E9-761666C3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D5DC3-7B06-D047-AD72-B7D70A7A7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0D506-CB8C-DD4E-A5ED-23E894F81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D4210-50C4-8F4F-B324-7853EF48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B2FAFC-5A37-E24E-95DA-7761527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F0EC25-B300-3242-98C2-B2B7B2DC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74F9E-ED16-954C-8245-223D3E38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3CD98-0114-2F41-B826-EF567DCE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D1970-33C7-904C-A29C-63873BD0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2EDA0-53DD-454B-9FF6-5E5D97C2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0DAD8-11EB-5847-B754-0B3FDA7B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65A24-0DA7-EC4E-A3F1-5AE16FC9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91466-9455-FC4A-B6A8-4A21BE92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D7EA48-582A-7148-8E32-F4251A86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C3CF1-00D9-F34C-A828-AA11F883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FC9F-89F3-6141-AD0A-FD60FD6C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9B2F4-F5CC-CB4B-BBBD-501559781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2BA53-B75B-5F46-A36A-C96790F71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E2F3C-5CE7-2546-A3F8-F3BC4055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4538B-E493-5145-9C71-169A9E5F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18E53-0007-2043-BA6C-67F1BAB8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4B3D8-633E-7E4A-8C39-AB0E50E6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E081A-51F9-474C-B1B5-6C616BD21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5EF73-6A0C-9F4B-82DD-CE9FA7B78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55C13-7484-9748-98FB-03580061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ACAED-A21F-4842-A66C-BD16D00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EE690-1146-B042-8990-A0AB9EFD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0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205B9-990A-2C41-9527-346A9C77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1D29D-6FC9-F14B-8866-336006C54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BF963-8297-BE49-96EB-47D973D39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2CD9-A76A-1E41-A8AF-744ED8A156F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A4E0A-D363-BB48-9472-5B6268EEA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46F3E-52FE-8E4B-8CC1-40C6EFBD9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A462-F92B-3945-A0AE-4D1562FB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CB0B-E5F3-E645-84B2-BA6FF1F3E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6F1D8-819E-8E46-B8DE-7E4F8C0BA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5D5D-F4D1-B249-B31D-9E517230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AD20-6FB3-7540-8C42-26B742924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9" y="365125"/>
            <a:ext cx="11615736" cy="6335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D175"/>
                </a:solidFill>
              </a:rPr>
              <a:t>“A ring of red forms around his eyes as he stares forward and sits frozen in silence. Musk is a titan, a visionary, a human-size lever pushing forward massive historical inevitabilities, the kind of person who comes around only a few times in a century, but in this moment, he seems like a child who is afraid of abandonment. And here he sits,  lonely.”</a:t>
            </a:r>
            <a:endParaRPr lang="en-US" b="1" dirty="0">
              <a:solidFill>
                <a:srgbClr val="FFD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3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D980-5A7D-5D44-9884-E54A1DC3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F776-EC31-AB4D-B6D1-239EE9118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4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2153-956D-F149-8CAD-D88114FA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687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bg1"/>
                </a:solidFill>
              </a:rPr>
              <a:t>Psalm 142:4,6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C86C4-0349-6F4D-A83D-4B72212ED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688"/>
            <a:ext cx="12192000" cy="59293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5600" b="1" dirty="0">
                <a:solidFill>
                  <a:schemeClr val="bg1"/>
                </a:solidFill>
              </a:rPr>
              <a:t>I look for someone to come and help me,</a:t>
            </a:r>
          </a:p>
          <a:p>
            <a:pPr marL="0" indent="0">
              <a:buNone/>
            </a:pPr>
            <a:r>
              <a:rPr lang="en-US" sz="5600" b="1" dirty="0">
                <a:solidFill>
                  <a:schemeClr val="bg1"/>
                </a:solidFill>
              </a:rPr>
              <a:t>    but no one gives me a passing thought!</a:t>
            </a:r>
          </a:p>
          <a:p>
            <a:pPr marL="0" indent="0">
              <a:buNone/>
            </a:pPr>
            <a:r>
              <a:rPr lang="en-US" sz="5600" b="1" dirty="0">
                <a:solidFill>
                  <a:schemeClr val="bg1"/>
                </a:solidFill>
              </a:rPr>
              <a:t>No one will help me;</a:t>
            </a:r>
          </a:p>
          <a:p>
            <a:pPr marL="0" indent="0">
              <a:buNone/>
            </a:pPr>
            <a:r>
              <a:rPr lang="en-US" sz="5600" b="1" dirty="0">
                <a:solidFill>
                  <a:schemeClr val="bg1"/>
                </a:solidFill>
              </a:rPr>
              <a:t>    no one cares a bit what happens to me…</a:t>
            </a:r>
          </a:p>
          <a:p>
            <a:pPr marL="0" indent="0">
              <a:buNone/>
            </a:pPr>
            <a:r>
              <a:rPr lang="en-US" sz="5600" b="1" dirty="0">
                <a:solidFill>
                  <a:schemeClr val="bg1"/>
                </a:solidFill>
              </a:rPr>
              <a:t> Hear my cry,</a:t>
            </a:r>
          </a:p>
          <a:p>
            <a:pPr marL="0" indent="0">
              <a:buNone/>
            </a:pPr>
            <a:r>
              <a:rPr lang="en-US" sz="5600" b="1" dirty="0">
                <a:solidFill>
                  <a:schemeClr val="bg1"/>
                </a:solidFill>
              </a:rPr>
              <a:t>    for I am very low.</a:t>
            </a:r>
          </a:p>
        </p:txBody>
      </p:sp>
    </p:spTree>
    <p:extLst>
      <p:ext uri="{BB962C8B-B14F-4D97-AF65-F5344CB8AC3E}">
        <p14:creationId xmlns:p14="http://schemas.microsoft.com/office/powerpoint/2010/main" val="314558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BAF5-5B67-A146-AF23-9249E70B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65125"/>
            <a:ext cx="11572875" cy="1906588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>
                <a:solidFill>
                  <a:srgbClr val="FFD175"/>
                </a:solidFill>
              </a:rPr>
              <a:t>Prayer that moves us </a:t>
            </a:r>
            <a:br>
              <a:rPr lang="en-US" sz="7200" b="1" i="1" dirty="0">
                <a:solidFill>
                  <a:srgbClr val="FFD175"/>
                </a:solidFill>
              </a:rPr>
            </a:br>
            <a:r>
              <a:rPr lang="en-US" sz="7200" b="1" i="1" dirty="0">
                <a:solidFill>
                  <a:srgbClr val="FFD175"/>
                </a:solidFill>
              </a:rPr>
              <a:t>out of the cave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CD8C-309B-6A4D-B446-E9F02A88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19513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Prayer that Voices</a:t>
            </a:r>
          </a:p>
        </p:txBody>
      </p:sp>
    </p:spTree>
    <p:extLst>
      <p:ext uri="{BB962C8B-B14F-4D97-AF65-F5344CB8AC3E}">
        <p14:creationId xmlns:p14="http://schemas.microsoft.com/office/powerpoint/2010/main" val="273806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1576-4B6B-4E4C-9321-2895DB4F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14462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solidFill>
                  <a:schemeClr val="bg1"/>
                </a:solidFill>
              </a:rPr>
              <a:t>Verses 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2981-9CC5-9D45-9BCE-F64C05FB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14463"/>
            <a:ext cx="12049124" cy="4762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</a:rPr>
              <a:t>I </a:t>
            </a:r>
            <a:r>
              <a:rPr lang="en-US" sz="6600" b="1" dirty="0">
                <a:solidFill>
                  <a:srgbClr val="FFFF00"/>
                </a:solidFill>
              </a:rPr>
              <a:t>cry out </a:t>
            </a:r>
            <a:r>
              <a:rPr lang="en-US" sz="6600" b="1" dirty="0">
                <a:solidFill>
                  <a:srgbClr val="FFD175"/>
                </a:solidFill>
              </a:rPr>
              <a:t>to the Lord</a:t>
            </a:r>
            <a:r>
              <a:rPr lang="en-US" sz="6600" b="1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</a:rPr>
              <a:t>    I </a:t>
            </a:r>
            <a:r>
              <a:rPr lang="en-US" sz="6600" b="1" dirty="0">
                <a:solidFill>
                  <a:srgbClr val="FFFF00"/>
                </a:solidFill>
              </a:rPr>
              <a:t>plead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>
                <a:solidFill>
                  <a:srgbClr val="FFD175"/>
                </a:solidFill>
              </a:rPr>
              <a:t>for the Lord’s </a:t>
            </a:r>
            <a:r>
              <a:rPr lang="en-US" sz="6600" b="1" dirty="0">
                <a:solidFill>
                  <a:schemeClr val="bg1"/>
                </a:solidFill>
              </a:rPr>
              <a:t>mercy.</a:t>
            </a:r>
          </a:p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</a:rPr>
              <a:t>I </a:t>
            </a:r>
            <a:r>
              <a:rPr lang="en-US" sz="6600" b="1" dirty="0">
                <a:solidFill>
                  <a:srgbClr val="FFFF00"/>
                </a:solidFill>
              </a:rPr>
              <a:t>pour out </a:t>
            </a:r>
            <a:r>
              <a:rPr lang="en-US" sz="6600" b="1" dirty="0">
                <a:solidFill>
                  <a:schemeClr val="bg1"/>
                </a:solidFill>
              </a:rPr>
              <a:t>my complaints </a:t>
            </a:r>
          </a:p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</a:rPr>
              <a:t>   </a:t>
            </a:r>
            <a:r>
              <a:rPr lang="en-US" sz="6600" b="1" dirty="0">
                <a:solidFill>
                  <a:srgbClr val="FFD175"/>
                </a:solidFill>
              </a:rPr>
              <a:t>before him</a:t>
            </a:r>
          </a:p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</a:rPr>
              <a:t>    and </a:t>
            </a:r>
            <a:r>
              <a:rPr lang="en-US" sz="6600" b="1" dirty="0">
                <a:solidFill>
                  <a:srgbClr val="FFFF00"/>
                </a:solidFill>
              </a:rPr>
              <a:t>tell</a:t>
            </a:r>
            <a:r>
              <a:rPr lang="en-US" sz="6600" b="1" dirty="0">
                <a:solidFill>
                  <a:srgbClr val="FFD175"/>
                </a:solidFill>
              </a:rPr>
              <a:t> him </a:t>
            </a:r>
            <a:r>
              <a:rPr lang="en-US" sz="6600" b="1" dirty="0">
                <a:solidFill>
                  <a:schemeClr val="bg1"/>
                </a:solidFill>
              </a:rPr>
              <a:t>all my troubles.</a:t>
            </a:r>
          </a:p>
        </p:txBody>
      </p:sp>
    </p:spTree>
    <p:extLst>
      <p:ext uri="{BB962C8B-B14F-4D97-AF65-F5344CB8AC3E}">
        <p14:creationId xmlns:p14="http://schemas.microsoft.com/office/powerpoint/2010/main" val="144845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BAF5-5B67-A146-AF23-9249E70B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65125"/>
            <a:ext cx="11572875" cy="1906588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>
                <a:solidFill>
                  <a:srgbClr val="FFD175"/>
                </a:solidFill>
              </a:rPr>
              <a:t>Prayer that moves us </a:t>
            </a:r>
            <a:br>
              <a:rPr lang="en-US" sz="7200" b="1" i="1" dirty="0">
                <a:solidFill>
                  <a:srgbClr val="FFD175"/>
                </a:solidFill>
              </a:rPr>
            </a:br>
            <a:r>
              <a:rPr lang="en-US" sz="7200" b="1" i="1" dirty="0">
                <a:solidFill>
                  <a:srgbClr val="FFD175"/>
                </a:solidFill>
              </a:rPr>
              <a:t>out of the cave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CD8C-309B-6A4D-B446-E9F02A88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19513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Prayer that Trusts</a:t>
            </a:r>
          </a:p>
        </p:txBody>
      </p:sp>
    </p:spTree>
    <p:extLst>
      <p:ext uri="{BB962C8B-B14F-4D97-AF65-F5344CB8AC3E}">
        <p14:creationId xmlns:p14="http://schemas.microsoft.com/office/powerpoint/2010/main" val="115990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AEAF-F1D5-8D43-AF90-BBBB0F57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57324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solidFill>
                  <a:schemeClr val="bg1"/>
                </a:solidFill>
              </a:rPr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5E84A-1C90-CB4A-988F-7A1C53CF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457325"/>
            <a:ext cx="11701463" cy="5214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When I am overwhelmed,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you alone know the way I should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turn.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Wherever I go, my enemies have set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traps for me.</a:t>
            </a:r>
          </a:p>
        </p:txBody>
      </p:sp>
    </p:spTree>
    <p:extLst>
      <p:ext uri="{BB962C8B-B14F-4D97-AF65-F5344CB8AC3E}">
        <p14:creationId xmlns:p14="http://schemas.microsoft.com/office/powerpoint/2010/main" val="14153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03B93-6509-BF4F-82AB-867A6D04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0C3F-A3AD-2F4F-A269-9F704CF87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0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BAF5-5B67-A146-AF23-9249E70B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65125"/>
            <a:ext cx="11572875" cy="1906588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>
                <a:solidFill>
                  <a:srgbClr val="FFD175"/>
                </a:solidFill>
              </a:rPr>
              <a:t>Prayer that moves us </a:t>
            </a:r>
            <a:br>
              <a:rPr lang="en-US" sz="7200" b="1" i="1" dirty="0">
                <a:solidFill>
                  <a:srgbClr val="FFD175"/>
                </a:solidFill>
              </a:rPr>
            </a:br>
            <a:r>
              <a:rPr lang="en-US" sz="7200" b="1" i="1" dirty="0">
                <a:solidFill>
                  <a:srgbClr val="FFD175"/>
                </a:solidFill>
              </a:rPr>
              <a:t>out of the cave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CD8C-309B-6A4D-B446-E9F02A88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19513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Prayer that Advances</a:t>
            </a:r>
          </a:p>
        </p:txBody>
      </p:sp>
    </p:spTree>
    <p:extLst>
      <p:ext uri="{BB962C8B-B14F-4D97-AF65-F5344CB8AC3E}">
        <p14:creationId xmlns:p14="http://schemas.microsoft.com/office/powerpoint/2010/main" val="311522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AE0B-4FD4-2E48-8359-F1D363E4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0144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solidFill>
                  <a:schemeClr val="bg1"/>
                </a:solidFill>
              </a:rPr>
              <a:t>Verses 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19F4-F46D-4B47-AE15-A5CB48844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328738"/>
            <a:ext cx="10925175" cy="5414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I look for someone to come and help me,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but no one gives me a passing thought!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No one will help me;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no one cares a bit what happens to me.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Then I pray to you, O Lord.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I say, “You are my place of refuge.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You are all I really want in life.</a:t>
            </a:r>
          </a:p>
        </p:txBody>
      </p:sp>
    </p:spTree>
    <p:extLst>
      <p:ext uri="{BB962C8B-B14F-4D97-AF65-F5344CB8AC3E}">
        <p14:creationId xmlns:p14="http://schemas.microsoft.com/office/powerpoint/2010/main" val="203060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6D426-DAF3-4D48-944E-DE96EE7E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5D64-3F79-8B4C-B8C4-F5C0E5A9A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214"/>
            <a:ext cx="10515600" cy="56197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i="1" dirty="0">
                <a:solidFill>
                  <a:srgbClr val="FFC000"/>
                </a:solidFill>
              </a:rPr>
              <a:t>Raw Prayers:</a:t>
            </a:r>
          </a:p>
          <a:p>
            <a:pPr marL="0" indent="0" algn="ctr">
              <a:buNone/>
            </a:pPr>
            <a:r>
              <a:rPr lang="en-US" sz="9600" b="1" i="1" dirty="0">
                <a:solidFill>
                  <a:srgbClr val="FFC000"/>
                </a:solidFill>
              </a:rPr>
              <a:t>Psalms </a:t>
            </a:r>
            <a:r>
              <a:rPr lang="en-US" sz="9600" b="1" i="1">
                <a:solidFill>
                  <a:srgbClr val="FFC000"/>
                </a:solidFill>
              </a:rPr>
              <a:t>That </a:t>
            </a:r>
          </a:p>
          <a:p>
            <a:pPr marL="0" indent="0" algn="ctr">
              <a:buNone/>
            </a:pPr>
            <a:r>
              <a:rPr lang="en-US" sz="9600" b="1" i="1">
                <a:solidFill>
                  <a:srgbClr val="FFC000"/>
                </a:solidFill>
              </a:rPr>
              <a:t>Move </a:t>
            </a:r>
            <a:r>
              <a:rPr lang="en-US" sz="9600" b="1" i="1" dirty="0">
                <a:solidFill>
                  <a:srgbClr val="FFC000"/>
                </a:solidFill>
              </a:rPr>
              <a:t>Us </a:t>
            </a:r>
          </a:p>
          <a:p>
            <a:pPr marL="0" indent="0" algn="ctr">
              <a:buNone/>
            </a:pPr>
            <a:r>
              <a:rPr lang="en-US" sz="9600" b="1" i="1" dirty="0">
                <a:solidFill>
                  <a:srgbClr val="FFC000"/>
                </a:solidFill>
              </a:rPr>
              <a:t>from Hurt to Hope</a:t>
            </a:r>
          </a:p>
        </p:txBody>
      </p:sp>
    </p:spTree>
    <p:extLst>
      <p:ext uri="{BB962C8B-B14F-4D97-AF65-F5344CB8AC3E}">
        <p14:creationId xmlns:p14="http://schemas.microsoft.com/office/powerpoint/2010/main" val="6733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8D08-33B6-864E-9EA4-2B7B06CA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AF6BB5-A2EC-DD44-86F4-43DC74ED7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3338" y="-571500"/>
            <a:ext cx="4600575" cy="7429500"/>
          </a:xfrm>
        </p:spPr>
      </p:pic>
    </p:spTree>
    <p:extLst>
      <p:ext uri="{BB962C8B-B14F-4D97-AF65-F5344CB8AC3E}">
        <p14:creationId xmlns:p14="http://schemas.microsoft.com/office/powerpoint/2010/main" val="328640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5A2F-7199-FF43-A2EA-9C7A6B5B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6DACC-7423-5E44-A509-2B29B1BBD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5125"/>
            <a:ext cx="11587163" cy="6592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In the darkness of that cave, in the silence and the fear and probably the stink, he writes the psalm. As an artist, I have learned that sometimes you have to be in that cave of despair to be inspired, enlightened, and energized towards a new birth in your life.”</a:t>
            </a:r>
          </a:p>
          <a:p>
            <a:pPr marL="0" indent="0">
              <a:buNone/>
            </a:pPr>
            <a:r>
              <a:rPr lang="en-US" sz="5400" b="1" i="1" dirty="0">
                <a:solidFill>
                  <a:schemeClr val="bg1"/>
                </a:solidFill>
              </a:rPr>
              <a:t>                                                       -- Bono</a:t>
            </a:r>
          </a:p>
        </p:txBody>
      </p:sp>
    </p:spTree>
    <p:extLst>
      <p:ext uri="{BB962C8B-B14F-4D97-AF65-F5344CB8AC3E}">
        <p14:creationId xmlns:p14="http://schemas.microsoft.com/office/powerpoint/2010/main" val="203530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BAF5-5B67-A146-AF23-9249E70B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65125"/>
            <a:ext cx="11572875" cy="1906588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>
                <a:solidFill>
                  <a:srgbClr val="FFD175"/>
                </a:solidFill>
              </a:rPr>
              <a:t>Prayer that moves us </a:t>
            </a:r>
            <a:br>
              <a:rPr lang="en-US" sz="7200" b="1" i="1" dirty="0">
                <a:solidFill>
                  <a:srgbClr val="FFD175"/>
                </a:solidFill>
              </a:rPr>
            </a:br>
            <a:r>
              <a:rPr lang="en-US" sz="7200" b="1" i="1" dirty="0">
                <a:solidFill>
                  <a:srgbClr val="FFD175"/>
                </a:solidFill>
              </a:rPr>
              <a:t>out of the cave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CD8C-309B-6A4D-B446-E9F02A88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19513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Prayer that Anticipates</a:t>
            </a:r>
          </a:p>
        </p:txBody>
      </p:sp>
    </p:spTree>
    <p:extLst>
      <p:ext uri="{BB962C8B-B14F-4D97-AF65-F5344CB8AC3E}">
        <p14:creationId xmlns:p14="http://schemas.microsoft.com/office/powerpoint/2010/main" val="220544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394B-4FE1-D742-8FD2-07056BE7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3012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chemeClr val="bg1"/>
                </a:solidFill>
              </a:rPr>
              <a:t>Verses 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93251-7B6C-974E-A2DD-59A25FF80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085850"/>
            <a:ext cx="11715750" cy="577215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Hear my cry,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for I am very low.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Rescue me from my persecutors,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for they are too strong for me.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Bring me out of prison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so I can thank you.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godly will crowd around me,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for you are good to me.”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0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AA4B-9E44-E047-97F5-5BFD2073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5449F-0F9E-9849-87D0-3C2B3AA33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3787-0ACE-8D41-8ECB-1F037B31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373E9C-3F4D-2B45-8543-8B5E4DAC28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58" y="274405"/>
            <a:ext cx="11807484" cy="6309190"/>
          </a:xfrm>
        </p:spPr>
      </p:pic>
    </p:spTree>
    <p:extLst>
      <p:ext uri="{BB962C8B-B14F-4D97-AF65-F5344CB8AC3E}">
        <p14:creationId xmlns:p14="http://schemas.microsoft.com/office/powerpoint/2010/main" val="30305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48F3-83CB-E54C-9EF8-B398086B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A2EC3-69EF-044A-AA44-543CDF1CE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FD3E-4CC8-3F4B-9FF6-67BC19DE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4E4C-21AB-6449-A3AF-8340B3F0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9" y="1690688"/>
            <a:ext cx="11801474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92D050"/>
                </a:solidFill>
              </a:rPr>
              <a:t>Praying Our Loneliness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92D050"/>
                </a:solidFill>
              </a:rPr>
              <a:t>Psalm 142</a:t>
            </a:r>
          </a:p>
        </p:txBody>
      </p:sp>
    </p:spTree>
    <p:extLst>
      <p:ext uri="{BB962C8B-B14F-4D97-AF65-F5344CB8AC3E}">
        <p14:creationId xmlns:p14="http://schemas.microsoft.com/office/powerpoint/2010/main" val="66787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0B18-9AC5-9543-96F4-8C78D1F6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03C7D-84A8-024F-9AFE-4EF28EE20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9" y="1214438"/>
            <a:ext cx="11458574" cy="4962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i="1" dirty="0">
                <a:solidFill>
                  <a:srgbClr val="92D050"/>
                </a:solidFill>
              </a:rPr>
              <a:t>Praying our way </a:t>
            </a:r>
          </a:p>
          <a:p>
            <a:pPr marL="0" indent="0" algn="ctr">
              <a:buNone/>
            </a:pPr>
            <a:r>
              <a:rPr lang="en-US" sz="9600" b="1" i="1" dirty="0">
                <a:solidFill>
                  <a:srgbClr val="92D050"/>
                </a:solidFill>
              </a:rPr>
              <a:t>out of the cave…</a:t>
            </a:r>
          </a:p>
        </p:txBody>
      </p:sp>
    </p:spTree>
    <p:extLst>
      <p:ext uri="{BB962C8B-B14F-4D97-AF65-F5344CB8AC3E}">
        <p14:creationId xmlns:p14="http://schemas.microsoft.com/office/powerpoint/2010/main" val="799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3A0C-229C-AC4D-AC2D-8821528D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9591B2-95AE-F04A-8007-B8DCA98501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547"/>
          <a:stretch/>
        </p:blipFill>
        <p:spPr>
          <a:xfrm>
            <a:off x="169414" y="365125"/>
            <a:ext cx="11853172" cy="6127750"/>
          </a:xfrm>
        </p:spPr>
      </p:pic>
    </p:spTree>
    <p:extLst>
      <p:ext uri="{BB962C8B-B14F-4D97-AF65-F5344CB8AC3E}">
        <p14:creationId xmlns:p14="http://schemas.microsoft.com/office/powerpoint/2010/main" val="310835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4945-196D-544F-9F4B-B5D58212C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FDF998-A6C8-BE44-804C-7C4FED15F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821"/>
          <a:stretch/>
        </p:blipFill>
        <p:spPr>
          <a:xfrm>
            <a:off x="614289" y="147187"/>
            <a:ext cx="10963422" cy="6563628"/>
          </a:xfrm>
        </p:spPr>
      </p:pic>
    </p:spTree>
    <p:extLst>
      <p:ext uri="{BB962C8B-B14F-4D97-AF65-F5344CB8AC3E}">
        <p14:creationId xmlns:p14="http://schemas.microsoft.com/office/powerpoint/2010/main" val="31603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6769-5E06-C846-92A0-C0B24725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3B2984-E941-864C-B6BE-1C5CAEAD5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997" y="163728"/>
            <a:ext cx="9838006" cy="6530546"/>
          </a:xfrm>
        </p:spPr>
      </p:pic>
    </p:spTree>
    <p:extLst>
      <p:ext uri="{BB962C8B-B14F-4D97-AF65-F5344CB8AC3E}">
        <p14:creationId xmlns:p14="http://schemas.microsoft.com/office/powerpoint/2010/main" val="19430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5FFCF-B05A-DA43-8B6D-FC24D1D6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C40E0-9C57-E04A-9D96-74DD37CB4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F593-2138-A245-A37B-B17E95A5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9C52A-CD00-3C47-A0B2-BD97BC3A2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485776"/>
            <a:ext cx="11215687" cy="6143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4C9"/>
                </a:solidFill>
              </a:rPr>
              <a:t>“When I was a child, there’s one thing I said,”</a:t>
            </a:r>
            <a:r>
              <a:rPr lang="en-US" sz="5400" b="1" dirty="0">
                <a:solidFill>
                  <a:srgbClr val="FFD175"/>
                </a:solidFill>
              </a:rPr>
              <a:t> Musk continues. His demeanor is stiff, yet in the sheen of his eyes and the trembling of his lips, a high tide of emotion is visible, pushing against the retaining walls. </a:t>
            </a:r>
            <a:r>
              <a:rPr lang="en-US" sz="5400" b="1" dirty="0">
                <a:solidFill>
                  <a:srgbClr val="FFF4C9"/>
                </a:solidFill>
              </a:rPr>
              <a:t>“‘I never want to be alone.’ That’s what I would say.” </a:t>
            </a:r>
            <a:r>
              <a:rPr lang="en-US" sz="5400" b="1" dirty="0">
                <a:solidFill>
                  <a:srgbClr val="FFD175"/>
                </a:solidFill>
              </a:rPr>
              <a:t>His voice drops to a whisper. </a:t>
            </a:r>
            <a:r>
              <a:rPr lang="en-US" sz="5400" b="1" dirty="0">
                <a:solidFill>
                  <a:srgbClr val="FFF4C9"/>
                </a:solidFill>
              </a:rPr>
              <a:t>“I don’t want to be alone.” </a:t>
            </a:r>
          </a:p>
        </p:txBody>
      </p:sp>
    </p:spTree>
    <p:extLst>
      <p:ext uri="{BB962C8B-B14F-4D97-AF65-F5344CB8AC3E}">
        <p14:creationId xmlns:p14="http://schemas.microsoft.com/office/powerpoint/2010/main" val="287037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505</Words>
  <Application>Microsoft Office PowerPoint</Application>
  <PresentationFormat>Widescreen</PresentationFormat>
  <Paragraphs>56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Psalm 142:4,6</vt:lpstr>
      <vt:lpstr>Prayer that moves us  out of the cave is…</vt:lpstr>
      <vt:lpstr>Verses 1-2</vt:lpstr>
      <vt:lpstr>Prayer that moves us  out of the cave is…</vt:lpstr>
      <vt:lpstr>Verse 3</vt:lpstr>
      <vt:lpstr>PowerPoint Presentation</vt:lpstr>
      <vt:lpstr>Prayer that moves us  out of the cave is…</vt:lpstr>
      <vt:lpstr>Verses 4-5</vt:lpstr>
      <vt:lpstr>PowerPoint Presentation</vt:lpstr>
      <vt:lpstr>PowerPoint Presentation</vt:lpstr>
      <vt:lpstr>Prayer that moves us  out of the cave is…</vt:lpstr>
      <vt:lpstr>Verses 6-7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Barnette</dc:creator>
  <cp:lastModifiedBy>Rhea</cp:lastModifiedBy>
  <cp:revision>13</cp:revision>
  <cp:lastPrinted>2018-07-21T20:28:10Z</cp:lastPrinted>
  <dcterms:created xsi:type="dcterms:W3CDTF">2018-07-21T16:59:02Z</dcterms:created>
  <dcterms:modified xsi:type="dcterms:W3CDTF">2018-07-22T03:13:34Z</dcterms:modified>
</cp:coreProperties>
</file>