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6" r:id="rId3"/>
    <p:sldId id="277" r:id="rId4"/>
    <p:sldId id="257" r:id="rId5"/>
    <p:sldId id="258" r:id="rId6"/>
    <p:sldId id="259" r:id="rId7"/>
    <p:sldId id="260" r:id="rId8"/>
    <p:sldId id="261" r:id="rId9"/>
    <p:sldId id="262" r:id="rId10"/>
    <p:sldId id="264" r:id="rId11"/>
    <p:sldId id="265" r:id="rId12"/>
    <p:sldId id="266" r:id="rId13"/>
    <p:sldId id="269" r:id="rId14"/>
    <p:sldId id="267" r:id="rId15"/>
    <p:sldId id="268" r:id="rId16"/>
    <p:sldId id="270" r:id="rId17"/>
    <p:sldId id="271" r:id="rId18"/>
    <p:sldId id="272" r:id="rId19"/>
    <p:sldId id="275"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E0A0"/>
    <a:srgbClr val="FFD79E"/>
    <a:srgbClr val="FFCE82"/>
    <a:srgbClr val="79D5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599"/>
  </p:normalViewPr>
  <p:slideViewPr>
    <p:cSldViewPr snapToGrid="0" snapToObjects="1">
      <p:cViewPr varScale="1">
        <p:scale>
          <a:sx n="90" d="100"/>
          <a:sy n="90" d="100"/>
        </p:scale>
        <p:origin x="23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29512-73C1-424A-B326-377E21258A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88ACAA-7553-5A4C-A6A2-F84C9BA80B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92E4AE-CDC4-B546-B139-AFD0AF97B5D2}"/>
              </a:ext>
            </a:extLst>
          </p:cNvPr>
          <p:cNvSpPr>
            <a:spLocks noGrp="1"/>
          </p:cNvSpPr>
          <p:nvPr>
            <p:ph type="dt" sz="half" idx="10"/>
          </p:nvPr>
        </p:nvSpPr>
        <p:spPr/>
        <p:txBody>
          <a:bodyPr/>
          <a:lstStyle/>
          <a:p>
            <a:fld id="{843F44B2-A0F2-E94A-BF0C-EE23C74E604F}" type="datetimeFigureOut">
              <a:rPr lang="en-US" smtClean="0"/>
              <a:t>7/28/18</a:t>
            </a:fld>
            <a:endParaRPr lang="en-US"/>
          </a:p>
        </p:txBody>
      </p:sp>
      <p:sp>
        <p:nvSpPr>
          <p:cNvPr id="5" name="Footer Placeholder 4">
            <a:extLst>
              <a:ext uri="{FF2B5EF4-FFF2-40B4-BE49-F238E27FC236}">
                <a16:creationId xmlns:a16="http://schemas.microsoft.com/office/drawing/2014/main" id="{67325216-2838-E849-AEBB-21AD8FF89D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10DC6D-82F5-AC4B-BD6B-2B2E5F34646B}"/>
              </a:ext>
            </a:extLst>
          </p:cNvPr>
          <p:cNvSpPr>
            <a:spLocks noGrp="1"/>
          </p:cNvSpPr>
          <p:nvPr>
            <p:ph type="sldNum" sz="quarter" idx="12"/>
          </p:nvPr>
        </p:nvSpPr>
        <p:spPr/>
        <p:txBody>
          <a:bodyPr/>
          <a:lstStyle/>
          <a:p>
            <a:fld id="{50AE5DE6-2E8F-AC4E-8637-03C0CE6AAABC}" type="slidenum">
              <a:rPr lang="en-US" smtClean="0"/>
              <a:t>‹#›</a:t>
            </a:fld>
            <a:endParaRPr lang="en-US"/>
          </a:p>
        </p:txBody>
      </p:sp>
    </p:spTree>
    <p:extLst>
      <p:ext uri="{BB962C8B-B14F-4D97-AF65-F5344CB8AC3E}">
        <p14:creationId xmlns:p14="http://schemas.microsoft.com/office/powerpoint/2010/main" val="33981041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C5264-D1FC-7749-9C7A-743617FB14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C934AE-301B-CC4E-B357-F71EB77A96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B2193B-6CD2-ED4B-B7CC-680763EB2ACA}"/>
              </a:ext>
            </a:extLst>
          </p:cNvPr>
          <p:cNvSpPr>
            <a:spLocks noGrp="1"/>
          </p:cNvSpPr>
          <p:nvPr>
            <p:ph type="dt" sz="half" idx="10"/>
          </p:nvPr>
        </p:nvSpPr>
        <p:spPr/>
        <p:txBody>
          <a:bodyPr/>
          <a:lstStyle/>
          <a:p>
            <a:fld id="{843F44B2-A0F2-E94A-BF0C-EE23C74E604F}" type="datetimeFigureOut">
              <a:rPr lang="en-US" smtClean="0"/>
              <a:t>7/28/18</a:t>
            </a:fld>
            <a:endParaRPr lang="en-US"/>
          </a:p>
        </p:txBody>
      </p:sp>
      <p:sp>
        <p:nvSpPr>
          <p:cNvPr id="5" name="Footer Placeholder 4">
            <a:extLst>
              <a:ext uri="{FF2B5EF4-FFF2-40B4-BE49-F238E27FC236}">
                <a16:creationId xmlns:a16="http://schemas.microsoft.com/office/drawing/2014/main" id="{74BCD047-7F70-E948-B940-268265FFCC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FB494D-E39E-3644-824E-23B555EA9909}"/>
              </a:ext>
            </a:extLst>
          </p:cNvPr>
          <p:cNvSpPr>
            <a:spLocks noGrp="1"/>
          </p:cNvSpPr>
          <p:nvPr>
            <p:ph type="sldNum" sz="quarter" idx="12"/>
          </p:nvPr>
        </p:nvSpPr>
        <p:spPr/>
        <p:txBody>
          <a:bodyPr/>
          <a:lstStyle/>
          <a:p>
            <a:fld id="{50AE5DE6-2E8F-AC4E-8637-03C0CE6AAABC}" type="slidenum">
              <a:rPr lang="en-US" smtClean="0"/>
              <a:t>‹#›</a:t>
            </a:fld>
            <a:endParaRPr lang="en-US"/>
          </a:p>
        </p:txBody>
      </p:sp>
    </p:spTree>
    <p:extLst>
      <p:ext uri="{BB962C8B-B14F-4D97-AF65-F5344CB8AC3E}">
        <p14:creationId xmlns:p14="http://schemas.microsoft.com/office/powerpoint/2010/main" val="6895783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D44A3D-8089-574A-9742-921420EC86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70AEDC-800A-1B40-A100-D41DCA0ADF5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E79956-9CE1-E841-923C-76033761B321}"/>
              </a:ext>
            </a:extLst>
          </p:cNvPr>
          <p:cNvSpPr>
            <a:spLocks noGrp="1"/>
          </p:cNvSpPr>
          <p:nvPr>
            <p:ph type="dt" sz="half" idx="10"/>
          </p:nvPr>
        </p:nvSpPr>
        <p:spPr/>
        <p:txBody>
          <a:bodyPr/>
          <a:lstStyle/>
          <a:p>
            <a:fld id="{843F44B2-A0F2-E94A-BF0C-EE23C74E604F}" type="datetimeFigureOut">
              <a:rPr lang="en-US" smtClean="0"/>
              <a:t>7/28/18</a:t>
            </a:fld>
            <a:endParaRPr lang="en-US"/>
          </a:p>
        </p:txBody>
      </p:sp>
      <p:sp>
        <p:nvSpPr>
          <p:cNvPr id="5" name="Footer Placeholder 4">
            <a:extLst>
              <a:ext uri="{FF2B5EF4-FFF2-40B4-BE49-F238E27FC236}">
                <a16:creationId xmlns:a16="http://schemas.microsoft.com/office/drawing/2014/main" id="{607B04D8-DD05-9549-9FAE-F9D486E19E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F537B0-C95F-8343-AB71-350827983712}"/>
              </a:ext>
            </a:extLst>
          </p:cNvPr>
          <p:cNvSpPr>
            <a:spLocks noGrp="1"/>
          </p:cNvSpPr>
          <p:nvPr>
            <p:ph type="sldNum" sz="quarter" idx="12"/>
          </p:nvPr>
        </p:nvSpPr>
        <p:spPr/>
        <p:txBody>
          <a:bodyPr/>
          <a:lstStyle/>
          <a:p>
            <a:fld id="{50AE5DE6-2E8F-AC4E-8637-03C0CE6AAABC}" type="slidenum">
              <a:rPr lang="en-US" smtClean="0"/>
              <a:t>‹#›</a:t>
            </a:fld>
            <a:endParaRPr lang="en-US"/>
          </a:p>
        </p:txBody>
      </p:sp>
    </p:spTree>
    <p:extLst>
      <p:ext uri="{BB962C8B-B14F-4D97-AF65-F5344CB8AC3E}">
        <p14:creationId xmlns:p14="http://schemas.microsoft.com/office/powerpoint/2010/main" val="37462148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4775-6910-7C4C-8246-02FE86B0D1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1B9A8B-B8D7-A54E-BD37-33CB926698C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E6156F-9A2A-2148-9C69-C8FB1D71B0E2}"/>
              </a:ext>
            </a:extLst>
          </p:cNvPr>
          <p:cNvSpPr>
            <a:spLocks noGrp="1"/>
          </p:cNvSpPr>
          <p:nvPr>
            <p:ph type="dt" sz="half" idx="10"/>
          </p:nvPr>
        </p:nvSpPr>
        <p:spPr/>
        <p:txBody>
          <a:bodyPr/>
          <a:lstStyle/>
          <a:p>
            <a:fld id="{843F44B2-A0F2-E94A-BF0C-EE23C74E604F}" type="datetimeFigureOut">
              <a:rPr lang="en-US" smtClean="0"/>
              <a:t>7/28/18</a:t>
            </a:fld>
            <a:endParaRPr lang="en-US"/>
          </a:p>
        </p:txBody>
      </p:sp>
      <p:sp>
        <p:nvSpPr>
          <p:cNvPr id="5" name="Footer Placeholder 4">
            <a:extLst>
              <a:ext uri="{FF2B5EF4-FFF2-40B4-BE49-F238E27FC236}">
                <a16:creationId xmlns:a16="http://schemas.microsoft.com/office/drawing/2014/main" id="{03D83EF3-3C4D-5A49-83E5-F8C5EC43F4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8AE2BB-DC01-2B4B-9EA2-F271127FF622}"/>
              </a:ext>
            </a:extLst>
          </p:cNvPr>
          <p:cNvSpPr>
            <a:spLocks noGrp="1"/>
          </p:cNvSpPr>
          <p:nvPr>
            <p:ph type="sldNum" sz="quarter" idx="12"/>
          </p:nvPr>
        </p:nvSpPr>
        <p:spPr/>
        <p:txBody>
          <a:bodyPr/>
          <a:lstStyle/>
          <a:p>
            <a:fld id="{50AE5DE6-2E8F-AC4E-8637-03C0CE6AAABC}" type="slidenum">
              <a:rPr lang="en-US" smtClean="0"/>
              <a:t>‹#›</a:t>
            </a:fld>
            <a:endParaRPr lang="en-US"/>
          </a:p>
        </p:txBody>
      </p:sp>
    </p:spTree>
    <p:extLst>
      <p:ext uri="{BB962C8B-B14F-4D97-AF65-F5344CB8AC3E}">
        <p14:creationId xmlns:p14="http://schemas.microsoft.com/office/powerpoint/2010/main" val="32091906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EF79C-68CF-CC49-B774-5EBF054D41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FB4A39-26A1-614C-B9C7-7F70B41E19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EF5FB10-B624-4C4A-A9CE-2B503947CDAB}"/>
              </a:ext>
            </a:extLst>
          </p:cNvPr>
          <p:cNvSpPr>
            <a:spLocks noGrp="1"/>
          </p:cNvSpPr>
          <p:nvPr>
            <p:ph type="dt" sz="half" idx="10"/>
          </p:nvPr>
        </p:nvSpPr>
        <p:spPr/>
        <p:txBody>
          <a:bodyPr/>
          <a:lstStyle/>
          <a:p>
            <a:fld id="{843F44B2-A0F2-E94A-BF0C-EE23C74E604F}" type="datetimeFigureOut">
              <a:rPr lang="en-US" smtClean="0"/>
              <a:t>7/28/18</a:t>
            </a:fld>
            <a:endParaRPr lang="en-US"/>
          </a:p>
        </p:txBody>
      </p:sp>
      <p:sp>
        <p:nvSpPr>
          <p:cNvPr id="5" name="Footer Placeholder 4">
            <a:extLst>
              <a:ext uri="{FF2B5EF4-FFF2-40B4-BE49-F238E27FC236}">
                <a16:creationId xmlns:a16="http://schemas.microsoft.com/office/drawing/2014/main" id="{B87D60BF-478D-E743-B71C-138B70AE30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01DAF2-84F1-5D46-92C5-43B60AD6A610}"/>
              </a:ext>
            </a:extLst>
          </p:cNvPr>
          <p:cNvSpPr>
            <a:spLocks noGrp="1"/>
          </p:cNvSpPr>
          <p:nvPr>
            <p:ph type="sldNum" sz="quarter" idx="12"/>
          </p:nvPr>
        </p:nvSpPr>
        <p:spPr/>
        <p:txBody>
          <a:bodyPr/>
          <a:lstStyle/>
          <a:p>
            <a:fld id="{50AE5DE6-2E8F-AC4E-8637-03C0CE6AAABC}" type="slidenum">
              <a:rPr lang="en-US" smtClean="0"/>
              <a:t>‹#›</a:t>
            </a:fld>
            <a:endParaRPr lang="en-US"/>
          </a:p>
        </p:txBody>
      </p:sp>
    </p:spTree>
    <p:extLst>
      <p:ext uri="{BB962C8B-B14F-4D97-AF65-F5344CB8AC3E}">
        <p14:creationId xmlns:p14="http://schemas.microsoft.com/office/powerpoint/2010/main" val="35932603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E6DFD-2ACC-FA46-9316-D79EBE8A43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2E38DE-534F-7146-A32F-8CD38F9ECB0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1C037C-ED40-684A-95B7-B5057B3FBBA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0421BC-CC49-3A4F-905F-DD9AA7AFA575}"/>
              </a:ext>
            </a:extLst>
          </p:cNvPr>
          <p:cNvSpPr>
            <a:spLocks noGrp="1"/>
          </p:cNvSpPr>
          <p:nvPr>
            <p:ph type="dt" sz="half" idx="10"/>
          </p:nvPr>
        </p:nvSpPr>
        <p:spPr/>
        <p:txBody>
          <a:bodyPr/>
          <a:lstStyle/>
          <a:p>
            <a:fld id="{843F44B2-A0F2-E94A-BF0C-EE23C74E604F}" type="datetimeFigureOut">
              <a:rPr lang="en-US" smtClean="0"/>
              <a:t>7/28/18</a:t>
            </a:fld>
            <a:endParaRPr lang="en-US"/>
          </a:p>
        </p:txBody>
      </p:sp>
      <p:sp>
        <p:nvSpPr>
          <p:cNvPr id="6" name="Footer Placeholder 5">
            <a:extLst>
              <a:ext uri="{FF2B5EF4-FFF2-40B4-BE49-F238E27FC236}">
                <a16:creationId xmlns:a16="http://schemas.microsoft.com/office/drawing/2014/main" id="{FD2F540F-6B47-E14C-A869-85CDB35AE6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762646-7A9B-F643-8E80-C1F9BC4881A0}"/>
              </a:ext>
            </a:extLst>
          </p:cNvPr>
          <p:cNvSpPr>
            <a:spLocks noGrp="1"/>
          </p:cNvSpPr>
          <p:nvPr>
            <p:ph type="sldNum" sz="quarter" idx="12"/>
          </p:nvPr>
        </p:nvSpPr>
        <p:spPr/>
        <p:txBody>
          <a:bodyPr/>
          <a:lstStyle/>
          <a:p>
            <a:fld id="{50AE5DE6-2E8F-AC4E-8637-03C0CE6AAABC}" type="slidenum">
              <a:rPr lang="en-US" smtClean="0"/>
              <a:t>‹#›</a:t>
            </a:fld>
            <a:endParaRPr lang="en-US"/>
          </a:p>
        </p:txBody>
      </p:sp>
    </p:spTree>
    <p:extLst>
      <p:ext uri="{BB962C8B-B14F-4D97-AF65-F5344CB8AC3E}">
        <p14:creationId xmlns:p14="http://schemas.microsoft.com/office/powerpoint/2010/main" val="32691807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0BFE3-5CE2-9643-8BC2-7FE263F133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8791B3-89E9-F94C-8AC4-A21CED9FC0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4206752-803E-A042-9D20-6E8FECF3B45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492A3A-637B-3F47-AFF6-AE8D4672CC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E6EC273-451C-A842-8C62-9B2C0BCC75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A97084-9078-A347-88D1-537D8B66FA13}"/>
              </a:ext>
            </a:extLst>
          </p:cNvPr>
          <p:cNvSpPr>
            <a:spLocks noGrp="1"/>
          </p:cNvSpPr>
          <p:nvPr>
            <p:ph type="dt" sz="half" idx="10"/>
          </p:nvPr>
        </p:nvSpPr>
        <p:spPr/>
        <p:txBody>
          <a:bodyPr/>
          <a:lstStyle/>
          <a:p>
            <a:fld id="{843F44B2-A0F2-E94A-BF0C-EE23C74E604F}" type="datetimeFigureOut">
              <a:rPr lang="en-US" smtClean="0"/>
              <a:t>7/28/18</a:t>
            </a:fld>
            <a:endParaRPr lang="en-US"/>
          </a:p>
        </p:txBody>
      </p:sp>
      <p:sp>
        <p:nvSpPr>
          <p:cNvPr id="8" name="Footer Placeholder 7">
            <a:extLst>
              <a:ext uri="{FF2B5EF4-FFF2-40B4-BE49-F238E27FC236}">
                <a16:creationId xmlns:a16="http://schemas.microsoft.com/office/drawing/2014/main" id="{EF7F4484-752E-BA44-989B-02F5BABC25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C782DA2-B6E1-8C40-9AD2-691E785E41EC}"/>
              </a:ext>
            </a:extLst>
          </p:cNvPr>
          <p:cNvSpPr>
            <a:spLocks noGrp="1"/>
          </p:cNvSpPr>
          <p:nvPr>
            <p:ph type="sldNum" sz="quarter" idx="12"/>
          </p:nvPr>
        </p:nvSpPr>
        <p:spPr/>
        <p:txBody>
          <a:bodyPr/>
          <a:lstStyle/>
          <a:p>
            <a:fld id="{50AE5DE6-2E8F-AC4E-8637-03C0CE6AAABC}" type="slidenum">
              <a:rPr lang="en-US" smtClean="0"/>
              <a:t>‹#›</a:t>
            </a:fld>
            <a:endParaRPr lang="en-US"/>
          </a:p>
        </p:txBody>
      </p:sp>
    </p:spTree>
    <p:extLst>
      <p:ext uri="{BB962C8B-B14F-4D97-AF65-F5344CB8AC3E}">
        <p14:creationId xmlns:p14="http://schemas.microsoft.com/office/powerpoint/2010/main" val="39833540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384F4-DC47-454F-909A-FEDEA79823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0BE32F3-D831-B342-B770-97968DD8ADC5}"/>
              </a:ext>
            </a:extLst>
          </p:cNvPr>
          <p:cNvSpPr>
            <a:spLocks noGrp="1"/>
          </p:cNvSpPr>
          <p:nvPr>
            <p:ph type="dt" sz="half" idx="10"/>
          </p:nvPr>
        </p:nvSpPr>
        <p:spPr/>
        <p:txBody>
          <a:bodyPr/>
          <a:lstStyle/>
          <a:p>
            <a:fld id="{843F44B2-A0F2-E94A-BF0C-EE23C74E604F}" type="datetimeFigureOut">
              <a:rPr lang="en-US" smtClean="0"/>
              <a:t>7/28/18</a:t>
            </a:fld>
            <a:endParaRPr lang="en-US"/>
          </a:p>
        </p:txBody>
      </p:sp>
      <p:sp>
        <p:nvSpPr>
          <p:cNvPr id="4" name="Footer Placeholder 3">
            <a:extLst>
              <a:ext uri="{FF2B5EF4-FFF2-40B4-BE49-F238E27FC236}">
                <a16:creationId xmlns:a16="http://schemas.microsoft.com/office/drawing/2014/main" id="{922AB939-FF33-D449-BD62-454505D4723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16F158-73D5-2A42-8FFE-D0A5BC061189}"/>
              </a:ext>
            </a:extLst>
          </p:cNvPr>
          <p:cNvSpPr>
            <a:spLocks noGrp="1"/>
          </p:cNvSpPr>
          <p:nvPr>
            <p:ph type="sldNum" sz="quarter" idx="12"/>
          </p:nvPr>
        </p:nvSpPr>
        <p:spPr/>
        <p:txBody>
          <a:bodyPr/>
          <a:lstStyle/>
          <a:p>
            <a:fld id="{50AE5DE6-2E8F-AC4E-8637-03C0CE6AAABC}" type="slidenum">
              <a:rPr lang="en-US" smtClean="0"/>
              <a:t>‹#›</a:t>
            </a:fld>
            <a:endParaRPr lang="en-US"/>
          </a:p>
        </p:txBody>
      </p:sp>
    </p:spTree>
    <p:extLst>
      <p:ext uri="{BB962C8B-B14F-4D97-AF65-F5344CB8AC3E}">
        <p14:creationId xmlns:p14="http://schemas.microsoft.com/office/powerpoint/2010/main" val="15892285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AD1174-07E9-D84A-BA74-D5D2C4D9E760}"/>
              </a:ext>
            </a:extLst>
          </p:cNvPr>
          <p:cNvSpPr>
            <a:spLocks noGrp="1"/>
          </p:cNvSpPr>
          <p:nvPr>
            <p:ph type="dt" sz="half" idx="10"/>
          </p:nvPr>
        </p:nvSpPr>
        <p:spPr/>
        <p:txBody>
          <a:bodyPr/>
          <a:lstStyle/>
          <a:p>
            <a:fld id="{843F44B2-A0F2-E94A-BF0C-EE23C74E604F}" type="datetimeFigureOut">
              <a:rPr lang="en-US" smtClean="0"/>
              <a:t>7/28/18</a:t>
            </a:fld>
            <a:endParaRPr lang="en-US"/>
          </a:p>
        </p:txBody>
      </p:sp>
      <p:sp>
        <p:nvSpPr>
          <p:cNvPr id="3" name="Footer Placeholder 2">
            <a:extLst>
              <a:ext uri="{FF2B5EF4-FFF2-40B4-BE49-F238E27FC236}">
                <a16:creationId xmlns:a16="http://schemas.microsoft.com/office/drawing/2014/main" id="{AC98DAC2-A112-B94C-8671-3B9026D682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62271B-7BBA-4844-8710-F65AA7729842}"/>
              </a:ext>
            </a:extLst>
          </p:cNvPr>
          <p:cNvSpPr>
            <a:spLocks noGrp="1"/>
          </p:cNvSpPr>
          <p:nvPr>
            <p:ph type="sldNum" sz="quarter" idx="12"/>
          </p:nvPr>
        </p:nvSpPr>
        <p:spPr/>
        <p:txBody>
          <a:bodyPr/>
          <a:lstStyle/>
          <a:p>
            <a:fld id="{50AE5DE6-2E8F-AC4E-8637-03C0CE6AAABC}" type="slidenum">
              <a:rPr lang="en-US" smtClean="0"/>
              <a:t>‹#›</a:t>
            </a:fld>
            <a:endParaRPr lang="en-US"/>
          </a:p>
        </p:txBody>
      </p:sp>
    </p:spTree>
    <p:extLst>
      <p:ext uri="{BB962C8B-B14F-4D97-AF65-F5344CB8AC3E}">
        <p14:creationId xmlns:p14="http://schemas.microsoft.com/office/powerpoint/2010/main" val="9520297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22850-62CF-2E45-BADC-D0C8376429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538382-ABD2-CB49-89EF-F6F3A2A08E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864DFF-6601-9A4A-9508-8F57B7CC39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B06BE5-D75F-454B-8951-77B842E84F4F}"/>
              </a:ext>
            </a:extLst>
          </p:cNvPr>
          <p:cNvSpPr>
            <a:spLocks noGrp="1"/>
          </p:cNvSpPr>
          <p:nvPr>
            <p:ph type="dt" sz="half" idx="10"/>
          </p:nvPr>
        </p:nvSpPr>
        <p:spPr/>
        <p:txBody>
          <a:bodyPr/>
          <a:lstStyle/>
          <a:p>
            <a:fld id="{843F44B2-A0F2-E94A-BF0C-EE23C74E604F}" type="datetimeFigureOut">
              <a:rPr lang="en-US" smtClean="0"/>
              <a:t>7/28/18</a:t>
            </a:fld>
            <a:endParaRPr lang="en-US"/>
          </a:p>
        </p:txBody>
      </p:sp>
      <p:sp>
        <p:nvSpPr>
          <p:cNvPr id="6" name="Footer Placeholder 5">
            <a:extLst>
              <a:ext uri="{FF2B5EF4-FFF2-40B4-BE49-F238E27FC236}">
                <a16:creationId xmlns:a16="http://schemas.microsoft.com/office/drawing/2014/main" id="{81B5131D-D026-B744-B5C5-89B36A0988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637AA5-D86D-6342-82ED-10C905A7FA6A}"/>
              </a:ext>
            </a:extLst>
          </p:cNvPr>
          <p:cNvSpPr>
            <a:spLocks noGrp="1"/>
          </p:cNvSpPr>
          <p:nvPr>
            <p:ph type="sldNum" sz="quarter" idx="12"/>
          </p:nvPr>
        </p:nvSpPr>
        <p:spPr/>
        <p:txBody>
          <a:bodyPr/>
          <a:lstStyle/>
          <a:p>
            <a:fld id="{50AE5DE6-2E8F-AC4E-8637-03C0CE6AAABC}" type="slidenum">
              <a:rPr lang="en-US" smtClean="0"/>
              <a:t>‹#›</a:t>
            </a:fld>
            <a:endParaRPr lang="en-US"/>
          </a:p>
        </p:txBody>
      </p:sp>
    </p:spTree>
    <p:extLst>
      <p:ext uri="{BB962C8B-B14F-4D97-AF65-F5344CB8AC3E}">
        <p14:creationId xmlns:p14="http://schemas.microsoft.com/office/powerpoint/2010/main" val="18012068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4B209-423A-954A-A1EE-DA064F39CF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16FD9B-C39F-2C40-8234-8CDAB58006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B2DA68-D78C-5A41-BD65-43EA8223BC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F94681-AB11-8147-B056-D0E3C103CFF3}"/>
              </a:ext>
            </a:extLst>
          </p:cNvPr>
          <p:cNvSpPr>
            <a:spLocks noGrp="1"/>
          </p:cNvSpPr>
          <p:nvPr>
            <p:ph type="dt" sz="half" idx="10"/>
          </p:nvPr>
        </p:nvSpPr>
        <p:spPr/>
        <p:txBody>
          <a:bodyPr/>
          <a:lstStyle/>
          <a:p>
            <a:fld id="{843F44B2-A0F2-E94A-BF0C-EE23C74E604F}" type="datetimeFigureOut">
              <a:rPr lang="en-US" smtClean="0"/>
              <a:t>7/28/18</a:t>
            </a:fld>
            <a:endParaRPr lang="en-US"/>
          </a:p>
        </p:txBody>
      </p:sp>
      <p:sp>
        <p:nvSpPr>
          <p:cNvPr id="6" name="Footer Placeholder 5">
            <a:extLst>
              <a:ext uri="{FF2B5EF4-FFF2-40B4-BE49-F238E27FC236}">
                <a16:creationId xmlns:a16="http://schemas.microsoft.com/office/drawing/2014/main" id="{43B8D9CB-9643-3A44-B2E4-1EC92E87D8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7C428B-FFDF-734B-8D42-B63A1626D549}"/>
              </a:ext>
            </a:extLst>
          </p:cNvPr>
          <p:cNvSpPr>
            <a:spLocks noGrp="1"/>
          </p:cNvSpPr>
          <p:nvPr>
            <p:ph type="sldNum" sz="quarter" idx="12"/>
          </p:nvPr>
        </p:nvSpPr>
        <p:spPr/>
        <p:txBody>
          <a:bodyPr/>
          <a:lstStyle/>
          <a:p>
            <a:fld id="{50AE5DE6-2E8F-AC4E-8637-03C0CE6AAABC}" type="slidenum">
              <a:rPr lang="en-US" smtClean="0"/>
              <a:t>‹#›</a:t>
            </a:fld>
            <a:endParaRPr lang="en-US"/>
          </a:p>
        </p:txBody>
      </p:sp>
    </p:spTree>
    <p:extLst>
      <p:ext uri="{BB962C8B-B14F-4D97-AF65-F5344CB8AC3E}">
        <p14:creationId xmlns:p14="http://schemas.microsoft.com/office/powerpoint/2010/main" val="20843714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089301-8B9E-E646-A5E9-EA68CB57BF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54E31A-6D0A-8546-974A-37D6B9EE76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716F56-1D63-0D4F-97DE-15E454F1DC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F44B2-A0F2-E94A-BF0C-EE23C74E604F}" type="datetimeFigureOut">
              <a:rPr lang="en-US" smtClean="0"/>
              <a:t>7/28/18</a:t>
            </a:fld>
            <a:endParaRPr lang="en-US"/>
          </a:p>
        </p:txBody>
      </p:sp>
      <p:sp>
        <p:nvSpPr>
          <p:cNvPr id="5" name="Footer Placeholder 4">
            <a:extLst>
              <a:ext uri="{FF2B5EF4-FFF2-40B4-BE49-F238E27FC236}">
                <a16:creationId xmlns:a16="http://schemas.microsoft.com/office/drawing/2014/main" id="{DC40838D-1A2D-BF4A-B1BA-A13E887B36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824FBD-4670-614F-88CC-9ECE022DB0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E5DE6-2E8F-AC4E-8637-03C0CE6AAABC}" type="slidenum">
              <a:rPr lang="en-US" smtClean="0"/>
              <a:t>‹#›</a:t>
            </a:fld>
            <a:endParaRPr lang="en-US"/>
          </a:p>
        </p:txBody>
      </p:sp>
    </p:spTree>
    <p:extLst>
      <p:ext uri="{BB962C8B-B14F-4D97-AF65-F5344CB8AC3E}">
        <p14:creationId xmlns:p14="http://schemas.microsoft.com/office/powerpoint/2010/main" val="2081390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CA92D-46F7-A541-821D-276CA25D2D8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F697AC7E-B30B-3A43-80EB-BBAD71CE4EB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422370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F4A74-B57C-E543-8BCD-67614B8FB1CE}"/>
              </a:ext>
            </a:extLst>
          </p:cNvPr>
          <p:cNvSpPr>
            <a:spLocks noGrp="1"/>
          </p:cNvSpPr>
          <p:nvPr>
            <p:ph type="title"/>
          </p:nvPr>
        </p:nvSpPr>
        <p:spPr/>
        <p:txBody>
          <a:bodyPr/>
          <a:lstStyle/>
          <a:p>
            <a:endParaRPr lang="en-US"/>
          </a:p>
        </p:txBody>
      </p:sp>
      <p:sp>
        <p:nvSpPr>
          <p:cNvPr id="7" name="Content Placeholder 6">
            <a:extLst>
              <a:ext uri="{FF2B5EF4-FFF2-40B4-BE49-F238E27FC236}">
                <a16:creationId xmlns:a16="http://schemas.microsoft.com/office/drawing/2014/main" id="{F63BE992-65DB-F14F-9DD8-F2EE8486309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533685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EB758-679B-FF4C-BC8E-D9857FC7A01D}"/>
              </a:ext>
            </a:extLst>
          </p:cNvPr>
          <p:cNvSpPr>
            <a:spLocks noGrp="1"/>
          </p:cNvSpPr>
          <p:nvPr>
            <p:ph type="title"/>
          </p:nvPr>
        </p:nvSpPr>
        <p:spPr>
          <a:xfrm>
            <a:off x="838200" y="1"/>
            <a:ext cx="10515600" cy="1071562"/>
          </a:xfrm>
        </p:spPr>
        <p:txBody>
          <a:bodyPr>
            <a:normAutofit/>
          </a:bodyPr>
          <a:lstStyle/>
          <a:p>
            <a:pPr algn="ctr"/>
            <a:r>
              <a:rPr lang="en-US" sz="6600" b="1" u="sng" dirty="0">
                <a:solidFill>
                  <a:schemeClr val="bg1"/>
                </a:solidFill>
              </a:rPr>
              <a:t>Verses 5-6</a:t>
            </a:r>
          </a:p>
        </p:txBody>
      </p:sp>
      <p:sp>
        <p:nvSpPr>
          <p:cNvPr id="3" name="Content Placeholder 2">
            <a:extLst>
              <a:ext uri="{FF2B5EF4-FFF2-40B4-BE49-F238E27FC236}">
                <a16:creationId xmlns:a16="http://schemas.microsoft.com/office/drawing/2014/main" id="{7B350D67-3A07-FE4A-BAAB-043F8CEBA726}"/>
              </a:ext>
            </a:extLst>
          </p:cNvPr>
          <p:cNvSpPr>
            <a:spLocks noGrp="1"/>
          </p:cNvSpPr>
          <p:nvPr>
            <p:ph idx="1"/>
          </p:nvPr>
        </p:nvSpPr>
        <p:spPr>
          <a:xfrm>
            <a:off x="228599" y="1071562"/>
            <a:ext cx="11815763" cy="5614987"/>
          </a:xfrm>
        </p:spPr>
        <p:txBody>
          <a:bodyPr>
            <a:normAutofit lnSpcReduction="10000"/>
          </a:bodyPr>
          <a:lstStyle/>
          <a:p>
            <a:pPr marL="0" indent="0">
              <a:buNone/>
            </a:pPr>
            <a:r>
              <a:rPr lang="en-US" sz="5400" b="1" dirty="0">
                <a:solidFill>
                  <a:schemeClr val="bg1"/>
                </a:solidFill>
              </a:rPr>
              <a:t>If I forget you, O Jerusalem,</a:t>
            </a:r>
          </a:p>
          <a:p>
            <a:pPr marL="0" indent="0">
              <a:buNone/>
            </a:pPr>
            <a:r>
              <a:rPr lang="en-US" sz="5400" b="1" dirty="0">
                <a:solidFill>
                  <a:schemeClr val="bg1"/>
                </a:solidFill>
              </a:rPr>
              <a:t>    let my right hand forget how to play </a:t>
            </a:r>
          </a:p>
          <a:p>
            <a:pPr marL="0" indent="0">
              <a:buNone/>
            </a:pPr>
            <a:r>
              <a:rPr lang="en-US" sz="5400" b="1" dirty="0">
                <a:solidFill>
                  <a:schemeClr val="bg1"/>
                </a:solidFill>
              </a:rPr>
              <a:t>    the harp.</a:t>
            </a:r>
          </a:p>
          <a:p>
            <a:pPr marL="0" indent="0">
              <a:buNone/>
            </a:pPr>
            <a:r>
              <a:rPr lang="en-US" sz="5400" b="1" dirty="0">
                <a:solidFill>
                  <a:schemeClr val="bg1"/>
                </a:solidFill>
              </a:rPr>
              <a:t>May my tongue stick to the roof of my mouth if I fail to remember you,</a:t>
            </a:r>
          </a:p>
          <a:p>
            <a:pPr marL="0" indent="0">
              <a:buNone/>
            </a:pPr>
            <a:r>
              <a:rPr lang="en-US" sz="5400" b="1" dirty="0">
                <a:solidFill>
                  <a:schemeClr val="bg1"/>
                </a:solidFill>
              </a:rPr>
              <a:t>    if I don’t make Jerusalem my greatest</a:t>
            </a:r>
          </a:p>
          <a:p>
            <a:pPr marL="0" indent="0">
              <a:buNone/>
            </a:pPr>
            <a:r>
              <a:rPr lang="en-US" sz="5400" b="1" dirty="0">
                <a:solidFill>
                  <a:schemeClr val="bg1"/>
                </a:solidFill>
              </a:rPr>
              <a:t>    joy.</a:t>
            </a:r>
          </a:p>
          <a:p>
            <a:pPr marL="0" indent="0">
              <a:buNone/>
            </a:pPr>
            <a:endParaRPr lang="en-US" b="1" u="sng" dirty="0">
              <a:solidFill>
                <a:schemeClr val="bg1"/>
              </a:solidFill>
            </a:endParaRPr>
          </a:p>
        </p:txBody>
      </p:sp>
    </p:spTree>
    <p:extLst>
      <p:ext uri="{BB962C8B-B14F-4D97-AF65-F5344CB8AC3E}">
        <p14:creationId xmlns:p14="http://schemas.microsoft.com/office/powerpoint/2010/main" val="11023413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3BC92-0D3F-E446-80AC-ECDD10A334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54A582-DD55-EA43-8AEF-5C210E90ED2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221369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90C51-0305-9A4D-95EE-038F3DC8183B}"/>
              </a:ext>
            </a:extLst>
          </p:cNvPr>
          <p:cNvSpPr>
            <a:spLocks noGrp="1"/>
          </p:cNvSpPr>
          <p:nvPr>
            <p:ph type="title"/>
          </p:nvPr>
        </p:nvSpPr>
        <p:spPr>
          <a:xfrm>
            <a:off x="100012" y="365125"/>
            <a:ext cx="12091987" cy="2020888"/>
          </a:xfrm>
        </p:spPr>
        <p:txBody>
          <a:bodyPr>
            <a:noAutofit/>
          </a:bodyPr>
          <a:lstStyle/>
          <a:p>
            <a:r>
              <a:rPr lang="en-US" sz="6600" b="1" i="1" dirty="0">
                <a:solidFill>
                  <a:srgbClr val="FFD79E"/>
                </a:solidFill>
              </a:rPr>
              <a:t>In the darkest of times, God hears us and responds to us when…</a:t>
            </a:r>
            <a:endParaRPr lang="en-US" sz="6600" dirty="0">
              <a:solidFill>
                <a:srgbClr val="FFD79E"/>
              </a:solidFill>
            </a:endParaRPr>
          </a:p>
        </p:txBody>
      </p:sp>
      <p:sp>
        <p:nvSpPr>
          <p:cNvPr id="3" name="Content Placeholder 2">
            <a:extLst>
              <a:ext uri="{FF2B5EF4-FFF2-40B4-BE49-F238E27FC236}">
                <a16:creationId xmlns:a16="http://schemas.microsoft.com/office/drawing/2014/main" id="{272692BD-2403-EB4A-B65A-A9663CBEE069}"/>
              </a:ext>
            </a:extLst>
          </p:cNvPr>
          <p:cNvSpPr>
            <a:spLocks noGrp="1"/>
          </p:cNvSpPr>
          <p:nvPr>
            <p:ph idx="1"/>
          </p:nvPr>
        </p:nvSpPr>
        <p:spPr>
          <a:xfrm>
            <a:off x="485775" y="2386013"/>
            <a:ext cx="11372849" cy="3790950"/>
          </a:xfrm>
        </p:spPr>
        <p:txBody>
          <a:bodyPr>
            <a:normAutofit/>
          </a:bodyPr>
          <a:lstStyle/>
          <a:p>
            <a:r>
              <a:rPr lang="en-US" sz="6600" b="1" dirty="0">
                <a:solidFill>
                  <a:srgbClr val="FFFF00"/>
                </a:solidFill>
              </a:rPr>
              <a:t>We rage at the evil that has brought us the trauma.</a:t>
            </a:r>
          </a:p>
        </p:txBody>
      </p:sp>
    </p:spTree>
    <p:extLst>
      <p:ext uri="{BB962C8B-B14F-4D97-AF65-F5344CB8AC3E}">
        <p14:creationId xmlns:p14="http://schemas.microsoft.com/office/powerpoint/2010/main" val="34199175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73AF2-558A-CC4B-8A12-9E66E96BC80A}"/>
              </a:ext>
            </a:extLst>
          </p:cNvPr>
          <p:cNvSpPr>
            <a:spLocks noGrp="1"/>
          </p:cNvSpPr>
          <p:nvPr>
            <p:ph type="title"/>
          </p:nvPr>
        </p:nvSpPr>
        <p:spPr>
          <a:xfrm>
            <a:off x="838200" y="1"/>
            <a:ext cx="10515600" cy="700087"/>
          </a:xfrm>
        </p:spPr>
        <p:txBody>
          <a:bodyPr>
            <a:normAutofit fontScale="90000"/>
          </a:bodyPr>
          <a:lstStyle/>
          <a:p>
            <a:pPr algn="ctr"/>
            <a:r>
              <a:rPr lang="en-US" sz="6000" b="1" u="sng" dirty="0">
                <a:solidFill>
                  <a:schemeClr val="bg1"/>
                </a:solidFill>
              </a:rPr>
              <a:t>Verses 7-9</a:t>
            </a:r>
          </a:p>
        </p:txBody>
      </p:sp>
      <p:sp>
        <p:nvSpPr>
          <p:cNvPr id="3" name="Content Placeholder 2">
            <a:extLst>
              <a:ext uri="{FF2B5EF4-FFF2-40B4-BE49-F238E27FC236}">
                <a16:creationId xmlns:a16="http://schemas.microsoft.com/office/drawing/2014/main" id="{790AC351-056B-2848-BB41-22235F0AD52B}"/>
              </a:ext>
            </a:extLst>
          </p:cNvPr>
          <p:cNvSpPr>
            <a:spLocks noGrp="1"/>
          </p:cNvSpPr>
          <p:nvPr>
            <p:ph idx="1"/>
          </p:nvPr>
        </p:nvSpPr>
        <p:spPr>
          <a:xfrm>
            <a:off x="200025" y="700088"/>
            <a:ext cx="11744325" cy="6157911"/>
          </a:xfrm>
        </p:spPr>
        <p:txBody>
          <a:bodyPr>
            <a:normAutofit lnSpcReduction="10000"/>
          </a:bodyPr>
          <a:lstStyle/>
          <a:p>
            <a:pPr marL="0" indent="0">
              <a:buNone/>
            </a:pPr>
            <a:r>
              <a:rPr lang="en-US" sz="4000" b="1" dirty="0">
                <a:solidFill>
                  <a:schemeClr val="bg1"/>
                </a:solidFill>
              </a:rPr>
              <a:t>O Lord, remember what the Edomites did</a:t>
            </a:r>
          </a:p>
          <a:p>
            <a:pPr marL="0" indent="0">
              <a:buNone/>
            </a:pPr>
            <a:r>
              <a:rPr lang="en-US" sz="4000" b="1" dirty="0">
                <a:solidFill>
                  <a:schemeClr val="bg1"/>
                </a:solidFill>
              </a:rPr>
              <a:t>    on the day the armies of Babylon captured</a:t>
            </a:r>
          </a:p>
          <a:p>
            <a:pPr marL="0" indent="0">
              <a:buNone/>
            </a:pPr>
            <a:r>
              <a:rPr lang="en-US" sz="4000" b="1" dirty="0">
                <a:solidFill>
                  <a:schemeClr val="bg1"/>
                </a:solidFill>
              </a:rPr>
              <a:t>    Jerusalem.</a:t>
            </a:r>
          </a:p>
          <a:p>
            <a:pPr marL="0" indent="0">
              <a:buNone/>
            </a:pPr>
            <a:r>
              <a:rPr lang="en-US" sz="4000" b="1" dirty="0">
                <a:solidFill>
                  <a:schemeClr val="bg1"/>
                </a:solidFill>
              </a:rPr>
              <a:t>“Destroy it!” they yelled.</a:t>
            </a:r>
          </a:p>
          <a:p>
            <a:pPr marL="0" indent="0">
              <a:buNone/>
            </a:pPr>
            <a:r>
              <a:rPr lang="en-US" sz="4000" b="1" dirty="0">
                <a:solidFill>
                  <a:schemeClr val="bg1"/>
                </a:solidFill>
              </a:rPr>
              <a:t>    “Level it to the ground!”</a:t>
            </a:r>
          </a:p>
          <a:p>
            <a:pPr marL="0" indent="0">
              <a:buNone/>
            </a:pPr>
            <a:r>
              <a:rPr lang="en-US" sz="4000" b="1" dirty="0">
                <a:solidFill>
                  <a:schemeClr val="bg1"/>
                </a:solidFill>
              </a:rPr>
              <a:t>O Babylon, you will be destroyed.</a:t>
            </a:r>
          </a:p>
          <a:p>
            <a:pPr marL="0" indent="0">
              <a:buNone/>
            </a:pPr>
            <a:r>
              <a:rPr lang="en-US" sz="4000" b="1" dirty="0">
                <a:solidFill>
                  <a:schemeClr val="bg1"/>
                </a:solidFill>
              </a:rPr>
              <a:t>    Happy is the one who pays you back</a:t>
            </a:r>
          </a:p>
          <a:p>
            <a:pPr marL="0" indent="0">
              <a:buNone/>
            </a:pPr>
            <a:r>
              <a:rPr lang="en-US" sz="4000" b="1" dirty="0">
                <a:solidFill>
                  <a:schemeClr val="bg1"/>
                </a:solidFill>
              </a:rPr>
              <a:t>    for what you have done to us.</a:t>
            </a:r>
          </a:p>
          <a:p>
            <a:pPr marL="0" indent="0">
              <a:buNone/>
            </a:pPr>
            <a:r>
              <a:rPr lang="en-US" sz="4000" b="1" dirty="0">
                <a:solidFill>
                  <a:schemeClr val="bg1"/>
                </a:solidFill>
              </a:rPr>
              <a:t>Happy is the one who takes your babies</a:t>
            </a:r>
          </a:p>
          <a:p>
            <a:pPr marL="0" indent="0">
              <a:buNone/>
            </a:pPr>
            <a:r>
              <a:rPr lang="en-US" sz="4000" b="1" dirty="0">
                <a:solidFill>
                  <a:schemeClr val="bg1"/>
                </a:solidFill>
              </a:rPr>
              <a:t>    and smashes them against the rocks!</a:t>
            </a:r>
          </a:p>
        </p:txBody>
      </p:sp>
    </p:spTree>
    <p:extLst>
      <p:ext uri="{BB962C8B-B14F-4D97-AF65-F5344CB8AC3E}">
        <p14:creationId xmlns:p14="http://schemas.microsoft.com/office/powerpoint/2010/main" val="16001825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2A45C-1D35-D844-960B-091614B2A7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FC39E45-FFAA-D742-A872-8A140C34298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8107295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7E954-84ED-C745-97F9-A59C1985D65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4D63A5F-40BF-644B-960B-18DFE5FCB26C}"/>
              </a:ext>
            </a:extLst>
          </p:cNvPr>
          <p:cNvSpPr>
            <a:spLocks noGrp="1"/>
          </p:cNvSpPr>
          <p:nvPr>
            <p:ph idx="1"/>
          </p:nvPr>
        </p:nvSpPr>
        <p:spPr>
          <a:xfrm>
            <a:off x="200025" y="1257300"/>
            <a:ext cx="11758613" cy="4919663"/>
          </a:xfrm>
        </p:spPr>
        <p:txBody>
          <a:bodyPr>
            <a:normAutofit/>
          </a:bodyPr>
          <a:lstStyle/>
          <a:p>
            <a:pPr marL="0" indent="0">
              <a:buNone/>
            </a:pPr>
            <a:r>
              <a:rPr lang="en-US" sz="5400" b="1" dirty="0">
                <a:solidFill>
                  <a:srgbClr val="FFD79E"/>
                </a:solidFill>
              </a:rPr>
              <a:t>“It is an act of profound faith to entrust one’s most precious hatreds to God, knowing they will be taken seriously.”</a:t>
            </a:r>
          </a:p>
          <a:p>
            <a:pPr marL="0" indent="0">
              <a:buNone/>
            </a:pPr>
            <a:r>
              <a:rPr lang="en-US" sz="5400" b="1" dirty="0">
                <a:solidFill>
                  <a:srgbClr val="FFD79E"/>
                </a:solidFill>
              </a:rPr>
              <a:t>					-- Walter Brueggemann</a:t>
            </a:r>
          </a:p>
        </p:txBody>
      </p:sp>
    </p:spTree>
    <p:extLst>
      <p:ext uri="{BB962C8B-B14F-4D97-AF65-F5344CB8AC3E}">
        <p14:creationId xmlns:p14="http://schemas.microsoft.com/office/powerpoint/2010/main" val="29607607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0A628-50D1-1441-853E-A1B3C5C08C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F1CDA01-0FEA-034B-A497-A11793D7CAD5}"/>
              </a:ext>
            </a:extLst>
          </p:cNvPr>
          <p:cNvSpPr>
            <a:spLocks noGrp="1"/>
          </p:cNvSpPr>
          <p:nvPr>
            <p:ph idx="1"/>
          </p:nvPr>
        </p:nvSpPr>
        <p:spPr>
          <a:xfrm>
            <a:off x="300039" y="185738"/>
            <a:ext cx="11572874" cy="6672262"/>
          </a:xfrm>
        </p:spPr>
        <p:txBody>
          <a:bodyPr>
            <a:normAutofit lnSpcReduction="10000"/>
          </a:bodyPr>
          <a:lstStyle/>
          <a:p>
            <a:pPr marL="0" indent="0">
              <a:buNone/>
            </a:pPr>
            <a:r>
              <a:rPr lang="en-US" sz="4800" b="1" dirty="0">
                <a:solidFill>
                  <a:srgbClr val="A2E0A0"/>
                </a:solidFill>
              </a:rPr>
              <a:t>Our hate needs to be prayed, not suppressed. Hate is our emotional link with evil. It is the volcanic eruption of outrage when the holiness of being, ours or another’s, has been violated. Hate is often the first sign that we care…it is easy to be honest before God with our hallelujahs; it is somewhat more difficult to be honest in our hurts; it is nearly impossible to be honest before God in the dark emotions of our hate...</a:t>
            </a:r>
          </a:p>
        </p:txBody>
      </p:sp>
    </p:spTree>
    <p:extLst>
      <p:ext uri="{BB962C8B-B14F-4D97-AF65-F5344CB8AC3E}">
        <p14:creationId xmlns:p14="http://schemas.microsoft.com/office/powerpoint/2010/main" val="27405804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B9926-819E-8841-A6E7-B446659F698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AA41C6-1EC4-3E42-BCA7-C7C97E7704B3}"/>
              </a:ext>
            </a:extLst>
          </p:cNvPr>
          <p:cNvSpPr>
            <a:spLocks noGrp="1"/>
          </p:cNvSpPr>
          <p:nvPr>
            <p:ph idx="1"/>
          </p:nvPr>
        </p:nvSpPr>
        <p:spPr>
          <a:xfrm>
            <a:off x="285751" y="1143000"/>
            <a:ext cx="11687174" cy="5033963"/>
          </a:xfrm>
        </p:spPr>
        <p:txBody>
          <a:bodyPr>
            <a:normAutofit/>
          </a:bodyPr>
          <a:lstStyle/>
          <a:p>
            <a:pPr marL="0" indent="0">
              <a:buNone/>
            </a:pPr>
            <a:r>
              <a:rPr lang="en-US" sz="4800" b="1" dirty="0">
                <a:solidFill>
                  <a:srgbClr val="A2E0A0"/>
                </a:solidFill>
              </a:rPr>
              <a:t>…in prayer, not all is sweetness and light. The way of prayer is not to cover our unlovely emotions so they will appear respectable, but expose them so they can be enlisted into the work of God’s kingdom.” </a:t>
            </a:r>
          </a:p>
        </p:txBody>
      </p:sp>
    </p:spTree>
    <p:extLst>
      <p:ext uri="{BB962C8B-B14F-4D97-AF65-F5344CB8AC3E}">
        <p14:creationId xmlns:p14="http://schemas.microsoft.com/office/powerpoint/2010/main" val="35736456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90C51-0305-9A4D-95EE-038F3DC8183B}"/>
              </a:ext>
            </a:extLst>
          </p:cNvPr>
          <p:cNvSpPr>
            <a:spLocks noGrp="1"/>
          </p:cNvSpPr>
          <p:nvPr>
            <p:ph type="title"/>
          </p:nvPr>
        </p:nvSpPr>
        <p:spPr>
          <a:xfrm>
            <a:off x="100012" y="365125"/>
            <a:ext cx="12091987" cy="2020888"/>
          </a:xfrm>
        </p:spPr>
        <p:txBody>
          <a:bodyPr>
            <a:noAutofit/>
          </a:bodyPr>
          <a:lstStyle/>
          <a:p>
            <a:r>
              <a:rPr lang="en-US" sz="6600" b="1" i="1" dirty="0">
                <a:solidFill>
                  <a:srgbClr val="FFD79E"/>
                </a:solidFill>
              </a:rPr>
              <a:t>In the darkest of times, God hears us and responds to us when…</a:t>
            </a:r>
            <a:endParaRPr lang="en-US" sz="6600" dirty="0">
              <a:solidFill>
                <a:srgbClr val="FFD79E"/>
              </a:solidFill>
            </a:endParaRPr>
          </a:p>
        </p:txBody>
      </p:sp>
      <p:sp>
        <p:nvSpPr>
          <p:cNvPr id="3" name="Content Placeholder 2">
            <a:extLst>
              <a:ext uri="{FF2B5EF4-FFF2-40B4-BE49-F238E27FC236}">
                <a16:creationId xmlns:a16="http://schemas.microsoft.com/office/drawing/2014/main" id="{272692BD-2403-EB4A-B65A-A9663CBEE069}"/>
              </a:ext>
            </a:extLst>
          </p:cNvPr>
          <p:cNvSpPr>
            <a:spLocks noGrp="1"/>
          </p:cNvSpPr>
          <p:nvPr>
            <p:ph idx="1"/>
          </p:nvPr>
        </p:nvSpPr>
        <p:spPr>
          <a:xfrm>
            <a:off x="214313" y="2386013"/>
            <a:ext cx="11830050" cy="3790950"/>
          </a:xfrm>
        </p:spPr>
        <p:txBody>
          <a:bodyPr>
            <a:normAutofit/>
          </a:bodyPr>
          <a:lstStyle/>
          <a:p>
            <a:r>
              <a:rPr lang="en-US" sz="6600" b="1" dirty="0">
                <a:solidFill>
                  <a:srgbClr val="FFFF00"/>
                </a:solidFill>
              </a:rPr>
              <a:t>We yearn to “bring down” the pain hanging over us, place it at Christ’s feet, and begin to heal.</a:t>
            </a:r>
          </a:p>
        </p:txBody>
      </p:sp>
    </p:spTree>
    <p:extLst>
      <p:ext uri="{BB962C8B-B14F-4D97-AF65-F5344CB8AC3E}">
        <p14:creationId xmlns:p14="http://schemas.microsoft.com/office/powerpoint/2010/main" val="6962860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DDF7B-DE25-314B-B6F3-6ABF343BBE61}"/>
              </a:ext>
            </a:extLst>
          </p:cNvPr>
          <p:cNvSpPr>
            <a:spLocks noGrp="1"/>
          </p:cNvSpPr>
          <p:nvPr>
            <p:ph type="title"/>
          </p:nvPr>
        </p:nvSpPr>
        <p:spPr/>
        <p:txBody>
          <a:bodyPr/>
          <a:lstStyle/>
          <a:p>
            <a:pPr algn="ctr"/>
            <a:endParaRPr lang="en-US" dirty="0"/>
          </a:p>
        </p:txBody>
      </p:sp>
      <p:sp>
        <p:nvSpPr>
          <p:cNvPr id="3" name="Content Placeholder 2">
            <a:extLst>
              <a:ext uri="{FF2B5EF4-FFF2-40B4-BE49-F238E27FC236}">
                <a16:creationId xmlns:a16="http://schemas.microsoft.com/office/drawing/2014/main" id="{6B092BC9-3686-6841-BDDB-1F72E1E7B7C0}"/>
              </a:ext>
            </a:extLst>
          </p:cNvPr>
          <p:cNvSpPr>
            <a:spLocks noGrp="1"/>
          </p:cNvSpPr>
          <p:nvPr>
            <p:ph idx="1"/>
          </p:nvPr>
        </p:nvSpPr>
        <p:spPr>
          <a:xfrm>
            <a:off x="328613" y="757238"/>
            <a:ext cx="11601450" cy="5419725"/>
          </a:xfrm>
        </p:spPr>
        <p:txBody>
          <a:bodyPr>
            <a:normAutofit/>
          </a:bodyPr>
          <a:lstStyle/>
          <a:p>
            <a:pPr marL="0" indent="0" algn="ctr">
              <a:buNone/>
            </a:pPr>
            <a:r>
              <a:rPr lang="en-US" sz="8800" b="1" i="1" dirty="0">
                <a:solidFill>
                  <a:srgbClr val="FFCE82"/>
                </a:solidFill>
              </a:rPr>
              <a:t>Raw Prayers:</a:t>
            </a:r>
          </a:p>
          <a:p>
            <a:pPr marL="0" indent="0" algn="ctr">
              <a:buNone/>
            </a:pPr>
            <a:r>
              <a:rPr lang="en-US" sz="8800" b="1" i="1" dirty="0">
                <a:solidFill>
                  <a:srgbClr val="FFCE82"/>
                </a:solidFill>
              </a:rPr>
              <a:t>Psalms That Move Us </a:t>
            </a:r>
          </a:p>
          <a:p>
            <a:pPr marL="0" indent="0" algn="ctr">
              <a:buNone/>
            </a:pPr>
            <a:r>
              <a:rPr lang="en-US" sz="8800" b="1" i="1" dirty="0">
                <a:solidFill>
                  <a:srgbClr val="FFCE82"/>
                </a:solidFill>
              </a:rPr>
              <a:t>from Hurt to Healing</a:t>
            </a:r>
          </a:p>
        </p:txBody>
      </p:sp>
    </p:spTree>
    <p:extLst>
      <p:ext uri="{BB962C8B-B14F-4D97-AF65-F5344CB8AC3E}">
        <p14:creationId xmlns:p14="http://schemas.microsoft.com/office/powerpoint/2010/main" val="40491238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685DA-9649-0B41-A4D7-4466260CEB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19E410A-B90F-744E-88F6-A9D42C408B8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324227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A515A-7BED-5248-AC7E-8648B9C12521}"/>
              </a:ext>
            </a:extLst>
          </p:cNvPr>
          <p:cNvSpPr>
            <a:spLocks noGrp="1"/>
          </p:cNvSpPr>
          <p:nvPr>
            <p:ph type="title"/>
          </p:nvPr>
        </p:nvSpPr>
        <p:spPr>
          <a:xfrm>
            <a:off x="838200" y="365125"/>
            <a:ext cx="10515600" cy="1606550"/>
          </a:xfrm>
        </p:spPr>
        <p:txBody>
          <a:bodyPr>
            <a:normAutofit/>
          </a:bodyPr>
          <a:lstStyle/>
          <a:p>
            <a:pPr algn="ctr"/>
            <a:r>
              <a:rPr lang="en-US" sz="9600" b="1" dirty="0">
                <a:solidFill>
                  <a:srgbClr val="79D5F0"/>
                </a:solidFill>
              </a:rPr>
              <a:t>Psalm 137</a:t>
            </a:r>
          </a:p>
        </p:txBody>
      </p:sp>
      <p:sp>
        <p:nvSpPr>
          <p:cNvPr id="3" name="Content Placeholder 2">
            <a:extLst>
              <a:ext uri="{FF2B5EF4-FFF2-40B4-BE49-F238E27FC236}">
                <a16:creationId xmlns:a16="http://schemas.microsoft.com/office/drawing/2014/main" id="{A84C5EA7-9172-8B44-8002-77F85BA34A01}"/>
              </a:ext>
            </a:extLst>
          </p:cNvPr>
          <p:cNvSpPr>
            <a:spLocks noGrp="1"/>
          </p:cNvSpPr>
          <p:nvPr>
            <p:ph idx="1"/>
          </p:nvPr>
        </p:nvSpPr>
        <p:spPr>
          <a:xfrm>
            <a:off x="228601" y="1825625"/>
            <a:ext cx="11858624" cy="4351338"/>
          </a:xfrm>
        </p:spPr>
        <p:txBody>
          <a:bodyPr>
            <a:normAutofit/>
          </a:bodyPr>
          <a:lstStyle/>
          <a:p>
            <a:pPr marL="0" indent="0" algn="ctr">
              <a:buNone/>
            </a:pPr>
            <a:r>
              <a:rPr lang="en-US" sz="8000" b="1" dirty="0">
                <a:solidFill>
                  <a:srgbClr val="79D5F0"/>
                </a:solidFill>
              </a:rPr>
              <a:t>Praying Whatever Is </a:t>
            </a:r>
          </a:p>
          <a:p>
            <a:pPr marL="0" indent="0" algn="ctr">
              <a:buNone/>
            </a:pPr>
            <a:r>
              <a:rPr lang="en-US" sz="8000" b="1" dirty="0">
                <a:solidFill>
                  <a:srgbClr val="79D5F0"/>
                </a:solidFill>
              </a:rPr>
              <a:t>Hanging Over Us</a:t>
            </a:r>
          </a:p>
        </p:txBody>
      </p:sp>
    </p:spTree>
    <p:extLst>
      <p:ext uri="{BB962C8B-B14F-4D97-AF65-F5344CB8AC3E}">
        <p14:creationId xmlns:p14="http://schemas.microsoft.com/office/powerpoint/2010/main" val="5372250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E0EE1-F030-F74C-989C-185AB1F31B16}"/>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37AFC70-C209-6F43-94B3-E311F46DEE24}"/>
              </a:ext>
            </a:extLst>
          </p:cNvPr>
          <p:cNvPicPr>
            <a:picLocks noGrp="1" noChangeAspect="1"/>
          </p:cNvPicPr>
          <p:nvPr>
            <p:ph idx="1"/>
          </p:nvPr>
        </p:nvPicPr>
        <p:blipFill>
          <a:blip r:embed="rId2"/>
          <a:stretch>
            <a:fillRect/>
          </a:stretch>
        </p:blipFill>
        <p:spPr>
          <a:xfrm>
            <a:off x="3124200" y="365125"/>
            <a:ext cx="5943600" cy="5892800"/>
          </a:xfrm>
        </p:spPr>
      </p:pic>
    </p:spTree>
    <p:extLst>
      <p:ext uri="{BB962C8B-B14F-4D97-AF65-F5344CB8AC3E}">
        <p14:creationId xmlns:p14="http://schemas.microsoft.com/office/powerpoint/2010/main" val="18570511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90C51-0305-9A4D-95EE-038F3DC8183B}"/>
              </a:ext>
            </a:extLst>
          </p:cNvPr>
          <p:cNvSpPr>
            <a:spLocks noGrp="1"/>
          </p:cNvSpPr>
          <p:nvPr>
            <p:ph type="title"/>
          </p:nvPr>
        </p:nvSpPr>
        <p:spPr>
          <a:xfrm>
            <a:off x="100012" y="365125"/>
            <a:ext cx="12091987" cy="2020888"/>
          </a:xfrm>
        </p:spPr>
        <p:txBody>
          <a:bodyPr>
            <a:noAutofit/>
          </a:bodyPr>
          <a:lstStyle/>
          <a:p>
            <a:r>
              <a:rPr lang="en-US" sz="6600" b="1" i="1" dirty="0">
                <a:solidFill>
                  <a:srgbClr val="FFD79E"/>
                </a:solidFill>
              </a:rPr>
              <a:t>In the darkest of times, God hears us and responds to us when…</a:t>
            </a:r>
            <a:endParaRPr lang="en-US" sz="6600" dirty="0">
              <a:solidFill>
                <a:srgbClr val="FFD79E"/>
              </a:solidFill>
            </a:endParaRPr>
          </a:p>
        </p:txBody>
      </p:sp>
      <p:sp>
        <p:nvSpPr>
          <p:cNvPr id="3" name="Content Placeholder 2">
            <a:extLst>
              <a:ext uri="{FF2B5EF4-FFF2-40B4-BE49-F238E27FC236}">
                <a16:creationId xmlns:a16="http://schemas.microsoft.com/office/drawing/2014/main" id="{272692BD-2403-EB4A-B65A-A9663CBEE069}"/>
              </a:ext>
            </a:extLst>
          </p:cNvPr>
          <p:cNvSpPr>
            <a:spLocks noGrp="1"/>
          </p:cNvSpPr>
          <p:nvPr>
            <p:ph idx="1"/>
          </p:nvPr>
        </p:nvSpPr>
        <p:spPr>
          <a:xfrm>
            <a:off x="485775" y="2386013"/>
            <a:ext cx="11372849" cy="3790950"/>
          </a:xfrm>
        </p:spPr>
        <p:txBody>
          <a:bodyPr>
            <a:normAutofit/>
          </a:bodyPr>
          <a:lstStyle/>
          <a:p>
            <a:r>
              <a:rPr lang="en-US" sz="6600" b="1" dirty="0">
                <a:solidFill>
                  <a:srgbClr val="FFFF00"/>
                </a:solidFill>
              </a:rPr>
              <a:t>We grieve over a crisis that throws us into a new normal.</a:t>
            </a:r>
          </a:p>
        </p:txBody>
      </p:sp>
    </p:spTree>
    <p:extLst>
      <p:ext uri="{BB962C8B-B14F-4D97-AF65-F5344CB8AC3E}">
        <p14:creationId xmlns:p14="http://schemas.microsoft.com/office/powerpoint/2010/main" val="22425614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BBEC0-FBA1-7E4E-867E-7CBC7F27D584}"/>
              </a:ext>
            </a:extLst>
          </p:cNvPr>
          <p:cNvSpPr>
            <a:spLocks noGrp="1"/>
          </p:cNvSpPr>
          <p:nvPr>
            <p:ph type="title"/>
          </p:nvPr>
        </p:nvSpPr>
        <p:spPr>
          <a:xfrm>
            <a:off x="838200" y="157163"/>
            <a:ext cx="10515600" cy="1533525"/>
          </a:xfrm>
        </p:spPr>
        <p:txBody>
          <a:bodyPr>
            <a:normAutofit/>
          </a:bodyPr>
          <a:lstStyle/>
          <a:p>
            <a:pPr algn="ctr"/>
            <a:r>
              <a:rPr lang="en-US" sz="8800" b="1" u="sng" dirty="0">
                <a:solidFill>
                  <a:schemeClr val="bg1"/>
                </a:solidFill>
              </a:rPr>
              <a:t>Verse 1</a:t>
            </a:r>
          </a:p>
        </p:txBody>
      </p:sp>
      <p:sp>
        <p:nvSpPr>
          <p:cNvPr id="3" name="Content Placeholder 2">
            <a:extLst>
              <a:ext uri="{FF2B5EF4-FFF2-40B4-BE49-F238E27FC236}">
                <a16:creationId xmlns:a16="http://schemas.microsoft.com/office/drawing/2014/main" id="{537DF26E-63AB-3440-8859-708343A6006E}"/>
              </a:ext>
            </a:extLst>
          </p:cNvPr>
          <p:cNvSpPr>
            <a:spLocks noGrp="1"/>
          </p:cNvSpPr>
          <p:nvPr>
            <p:ph idx="1"/>
          </p:nvPr>
        </p:nvSpPr>
        <p:spPr>
          <a:xfrm>
            <a:off x="300039" y="1825625"/>
            <a:ext cx="11730036" cy="4351338"/>
          </a:xfrm>
        </p:spPr>
        <p:txBody>
          <a:bodyPr>
            <a:normAutofit/>
          </a:bodyPr>
          <a:lstStyle/>
          <a:p>
            <a:pPr marL="0" indent="0">
              <a:buNone/>
            </a:pPr>
            <a:r>
              <a:rPr lang="en-US" sz="7200" b="1" dirty="0">
                <a:solidFill>
                  <a:schemeClr val="bg1"/>
                </a:solidFill>
              </a:rPr>
              <a:t>Beside the rivers of Babylon, we sat and wept</a:t>
            </a:r>
          </a:p>
          <a:p>
            <a:pPr marL="0" indent="0">
              <a:buNone/>
            </a:pPr>
            <a:r>
              <a:rPr lang="en-US" sz="7200" b="1" dirty="0">
                <a:solidFill>
                  <a:schemeClr val="bg1"/>
                </a:solidFill>
              </a:rPr>
              <a:t>    as we thought of Jerusalem.</a:t>
            </a:r>
          </a:p>
        </p:txBody>
      </p:sp>
    </p:spTree>
    <p:extLst>
      <p:ext uri="{BB962C8B-B14F-4D97-AF65-F5344CB8AC3E}">
        <p14:creationId xmlns:p14="http://schemas.microsoft.com/office/powerpoint/2010/main" val="9656403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0EF4F-C693-244D-AC20-7E472306CB2D}"/>
              </a:ext>
            </a:extLst>
          </p:cNvPr>
          <p:cNvSpPr>
            <a:spLocks noGrp="1"/>
          </p:cNvSpPr>
          <p:nvPr>
            <p:ph type="title"/>
          </p:nvPr>
        </p:nvSpPr>
        <p:spPr/>
        <p:txBody>
          <a:bodyPr>
            <a:normAutofit fontScale="90000"/>
          </a:bodyPr>
          <a:lstStyle/>
          <a:p>
            <a:pPr algn="ctr"/>
            <a:r>
              <a:rPr lang="en-US" sz="9600" b="1" u="sng" dirty="0">
                <a:solidFill>
                  <a:schemeClr val="bg1"/>
                </a:solidFill>
              </a:rPr>
              <a:t>Verse 2</a:t>
            </a:r>
          </a:p>
        </p:txBody>
      </p:sp>
      <p:sp>
        <p:nvSpPr>
          <p:cNvPr id="3" name="Content Placeholder 2">
            <a:extLst>
              <a:ext uri="{FF2B5EF4-FFF2-40B4-BE49-F238E27FC236}">
                <a16:creationId xmlns:a16="http://schemas.microsoft.com/office/drawing/2014/main" id="{7A1CDC94-AFAC-3A4A-87FB-855C33DC1A18}"/>
              </a:ext>
            </a:extLst>
          </p:cNvPr>
          <p:cNvSpPr>
            <a:spLocks noGrp="1"/>
          </p:cNvSpPr>
          <p:nvPr>
            <p:ph idx="1"/>
          </p:nvPr>
        </p:nvSpPr>
        <p:spPr>
          <a:xfrm>
            <a:off x="271463" y="1825625"/>
            <a:ext cx="11672887" cy="4351338"/>
          </a:xfrm>
        </p:spPr>
        <p:txBody>
          <a:bodyPr>
            <a:normAutofit/>
          </a:bodyPr>
          <a:lstStyle/>
          <a:p>
            <a:pPr marL="0" indent="0">
              <a:buNone/>
            </a:pPr>
            <a:r>
              <a:rPr lang="en-US" sz="6600" b="1" dirty="0">
                <a:solidFill>
                  <a:schemeClr val="bg1"/>
                </a:solidFill>
              </a:rPr>
              <a:t>We put away our harps,</a:t>
            </a:r>
          </a:p>
          <a:p>
            <a:pPr marL="0" indent="0">
              <a:buNone/>
            </a:pPr>
            <a:r>
              <a:rPr lang="en-US" sz="6600" b="1" dirty="0">
                <a:solidFill>
                  <a:schemeClr val="bg1"/>
                </a:solidFill>
              </a:rPr>
              <a:t>    hanging them on the branches of poplar trees.</a:t>
            </a:r>
          </a:p>
        </p:txBody>
      </p:sp>
    </p:spTree>
    <p:extLst>
      <p:ext uri="{BB962C8B-B14F-4D97-AF65-F5344CB8AC3E}">
        <p14:creationId xmlns:p14="http://schemas.microsoft.com/office/powerpoint/2010/main" val="41705734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8B26E-D17E-9144-815E-D2F32C711EDA}"/>
              </a:ext>
            </a:extLst>
          </p:cNvPr>
          <p:cNvSpPr>
            <a:spLocks noGrp="1"/>
          </p:cNvSpPr>
          <p:nvPr>
            <p:ph type="title"/>
          </p:nvPr>
        </p:nvSpPr>
        <p:spPr/>
        <p:txBody>
          <a:bodyPr>
            <a:normAutofit/>
          </a:bodyPr>
          <a:lstStyle/>
          <a:p>
            <a:pPr algn="ctr"/>
            <a:r>
              <a:rPr lang="en-US" sz="6600" b="1" u="sng" dirty="0">
                <a:solidFill>
                  <a:schemeClr val="bg1"/>
                </a:solidFill>
              </a:rPr>
              <a:t>Verse 3</a:t>
            </a:r>
          </a:p>
        </p:txBody>
      </p:sp>
      <p:sp>
        <p:nvSpPr>
          <p:cNvPr id="3" name="Content Placeholder 2">
            <a:extLst>
              <a:ext uri="{FF2B5EF4-FFF2-40B4-BE49-F238E27FC236}">
                <a16:creationId xmlns:a16="http://schemas.microsoft.com/office/drawing/2014/main" id="{EF25BAE6-FF7E-2147-A721-0B2750652EDE}"/>
              </a:ext>
            </a:extLst>
          </p:cNvPr>
          <p:cNvSpPr>
            <a:spLocks noGrp="1"/>
          </p:cNvSpPr>
          <p:nvPr>
            <p:ph idx="1"/>
          </p:nvPr>
        </p:nvSpPr>
        <p:spPr>
          <a:xfrm>
            <a:off x="171450" y="1825624"/>
            <a:ext cx="11772900" cy="4575175"/>
          </a:xfrm>
        </p:spPr>
        <p:txBody>
          <a:bodyPr>
            <a:normAutofit/>
          </a:bodyPr>
          <a:lstStyle/>
          <a:p>
            <a:pPr marL="0" indent="0">
              <a:buNone/>
            </a:pPr>
            <a:r>
              <a:rPr lang="en-US" sz="4800" b="1" dirty="0">
                <a:solidFill>
                  <a:schemeClr val="bg1"/>
                </a:solidFill>
              </a:rPr>
              <a:t>For our captors demanded a song from us.</a:t>
            </a:r>
          </a:p>
          <a:p>
            <a:pPr marL="0" indent="0">
              <a:buNone/>
            </a:pPr>
            <a:r>
              <a:rPr lang="en-US" sz="4800" b="1" dirty="0">
                <a:solidFill>
                  <a:schemeClr val="bg1"/>
                </a:solidFill>
              </a:rPr>
              <a:t>    Our tormentors insisted on a joyful hymn:</a:t>
            </a:r>
          </a:p>
          <a:p>
            <a:pPr marL="0" indent="0">
              <a:buNone/>
            </a:pPr>
            <a:r>
              <a:rPr lang="en-US" sz="4800" b="1" dirty="0">
                <a:solidFill>
                  <a:schemeClr val="bg1"/>
                </a:solidFill>
              </a:rPr>
              <a:t>    “Sing us one of those songs of Jerusalem!”</a:t>
            </a:r>
          </a:p>
        </p:txBody>
      </p:sp>
    </p:spTree>
    <p:extLst>
      <p:ext uri="{BB962C8B-B14F-4D97-AF65-F5344CB8AC3E}">
        <p14:creationId xmlns:p14="http://schemas.microsoft.com/office/powerpoint/2010/main" val="40384921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546D8-CE1E-7F41-B63B-A586DC65F035}"/>
              </a:ext>
            </a:extLst>
          </p:cNvPr>
          <p:cNvSpPr>
            <a:spLocks noGrp="1"/>
          </p:cNvSpPr>
          <p:nvPr>
            <p:ph type="title"/>
          </p:nvPr>
        </p:nvSpPr>
        <p:spPr/>
        <p:txBody>
          <a:bodyPr>
            <a:normAutofit/>
          </a:bodyPr>
          <a:lstStyle/>
          <a:p>
            <a:pPr algn="ctr"/>
            <a:r>
              <a:rPr lang="en-US" sz="7200" b="1" u="sng" dirty="0">
                <a:solidFill>
                  <a:schemeClr val="bg1"/>
                </a:solidFill>
              </a:rPr>
              <a:t>Verse 4</a:t>
            </a:r>
          </a:p>
        </p:txBody>
      </p:sp>
      <p:sp>
        <p:nvSpPr>
          <p:cNvPr id="3" name="Content Placeholder 2">
            <a:extLst>
              <a:ext uri="{FF2B5EF4-FFF2-40B4-BE49-F238E27FC236}">
                <a16:creationId xmlns:a16="http://schemas.microsoft.com/office/drawing/2014/main" id="{16D75A83-5FCC-284D-9442-7C602D26447C}"/>
              </a:ext>
            </a:extLst>
          </p:cNvPr>
          <p:cNvSpPr>
            <a:spLocks noGrp="1"/>
          </p:cNvSpPr>
          <p:nvPr>
            <p:ph idx="1"/>
          </p:nvPr>
        </p:nvSpPr>
        <p:spPr>
          <a:xfrm>
            <a:off x="1" y="1825625"/>
            <a:ext cx="12192000" cy="4351338"/>
          </a:xfrm>
        </p:spPr>
        <p:txBody>
          <a:bodyPr>
            <a:normAutofit/>
          </a:bodyPr>
          <a:lstStyle/>
          <a:p>
            <a:pPr marL="0" indent="0">
              <a:buNone/>
            </a:pPr>
            <a:r>
              <a:rPr lang="en-US" sz="5400" b="1" dirty="0">
                <a:solidFill>
                  <a:schemeClr val="bg1"/>
                </a:solidFill>
              </a:rPr>
              <a:t>But how can we sing the songs of the Lord</a:t>
            </a:r>
          </a:p>
          <a:p>
            <a:pPr marL="0" indent="0">
              <a:buNone/>
            </a:pPr>
            <a:r>
              <a:rPr lang="en-US" sz="5400" b="1" dirty="0">
                <a:solidFill>
                  <a:schemeClr val="bg1"/>
                </a:solidFill>
              </a:rPr>
              <a:t>    while in a pagan land?</a:t>
            </a:r>
          </a:p>
        </p:txBody>
      </p:sp>
    </p:spTree>
    <p:extLst>
      <p:ext uri="{BB962C8B-B14F-4D97-AF65-F5344CB8AC3E}">
        <p14:creationId xmlns:p14="http://schemas.microsoft.com/office/powerpoint/2010/main" val="15886010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487</Words>
  <Application>Microsoft Macintosh PowerPoint</Application>
  <PresentationFormat>Widescreen</PresentationFormat>
  <Paragraphs>47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Psalm 137</vt:lpstr>
      <vt:lpstr>PowerPoint Presentation</vt:lpstr>
      <vt:lpstr>In the darkest of times, God hears us and responds to us when…</vt:lpstr>
      <vt:lpstr>Verse 1</vt:lpstr>
      <vt:lpstr>Verse 2</vt:lpstr>
      <vt:lpstr>Verse 3</vt:lpstr>
      <vt:lpstr>Verse 4</vt:lpstr>
      <vt:lpstr>PowerPoint Presentation</vt:lpstr>
      <vt:lpstr>Verses 5-6</vt:lpstr>
      <vt:lpstr>PowerPoint Presentation</vt:lpstr>
      <vt:lpstr>In the darkest of times, God hears us and responds to us when…</vt:lpstr>
      <vt:lpstr>Verses 7-9</vt:lpstr>
      <vt:lpstr>PowerPoint Presentation</vt:lpstr>
      <vt:lpstr>PowerPoint Presentation</vt:lpstr>
      <vt:lpstr>PowerPoint Presentation</vt:lpstr>
      <vt:lpstr>PowerPoint Presentation</vt:lpstr>
      <vt:lpstr>In the darkest of times, God hears us and responds to us when…</vt:lpstr>
      <vt:lpstr>PowerPoint Presentation</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Barnette</dc:creator>
  <cp:lastModifiedBy>Jim Barnette</cp:lastModifiedBy>
  <cp:revision>12</cp:revision>
  <dcterms:created xsi:type="dcterms:W3CDTF">2018-07-28T16:57:22Z</dcterms:created>
  <dcterms:modified xsi:type="dcterms:W3CDTF">2018-07-28T18:21:10Z</dcterms:modified>
</cp:coreProperties>
</file>