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68" r:id="rId4"/>
    <p:sldId id="269" r:id="rId5"/>
    <p:sldId id="270" r:id="rId6"/>
    <p:sldId id="271" r:id="rId7"/>
    <p:sldId id="258" r:id="rId8"/>
    <p:sldId id="259" r:id="rId9"/>
    <p:sldId id="266" r:id="rId10"/>
    <p:sldId id="260" r:id="rId11"/>
    <p:sldId id="261" r:id="rId12"/>
    <p:sldId id="262" r:id="rId13"/>
    <p:sldId id="264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0"/>
    <a:srgbClr val="FF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3400D5-651A-0845-B5D3-4298FE8ECE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5E635-7BD2-084D-8D68-AD9B6B3C72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E1A2F-7B68-6844-80B9-C989ED939DF1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D94BA-1495-6549-B8AB-348398E97C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B0BC6-9E00-D44D-A3A3-38ACB6C425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B6BBE-4E38-AF43-94FC-38448B96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2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9A3E-BF17-AA46-82CB-54797ED8D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EC991-BD15-F041-AE07-4F4B28914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B7D4-6B9A-A243-ABBD-BF221CC7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6C2C9-8BB6-7E4E-94BA-190CEE58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8A2D5-7EED-D74C-8269-99B61F97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A4CB-1694-FA4D-8E52-D768DB56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388DD-ACAC-4F40-B377-E2B83B348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85810-6391-DC4E-825D-C11E6BB9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2DBB-46F0-9346-8C65-21C542D6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34769-4A6A-504D-8812-CB1CCF06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A20DB-802C-FC4C-AE0B-10278289B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4AB90-98F8-694D-8E28-7339FCED7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899AF-6942-824F-A7EA-2AADBBB0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684CD-0333-DF41-8A46-9861F7BF8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60DF6-78CE-2F41-940F-CF53C053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5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7869C-A55C-FE4E-AD50-AD4E7282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59605-BB3C-6F4A-B574-82D12FE6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B8816-561D-C24F-A9D6-15EF1430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E2BBF-CDF1-434A-91BA-B34D35AC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7413A-F2F5-D44A-A475-76CB2E62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5691-FF92-B046-A08F-0D3F127DA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4A58D-8FFF-0A4F-9043-3B1CD1A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BEEE2-5865-7949-8DF3-92B1C77C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FBDB-2BD9-4547-A586-73770CEC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88956-B076-0C4B-A9BD-DF92B9E8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0B88D-E62A-A24D-ABE7-7A3316F1F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10FA9-93B8-9C48-95A6-EF388CD6E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E2EA6-F6FE-5841-9116-E15CFCD04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80D7F-DCFC-7A41-ACAA-D07D3649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C08BD-8428-E145-B07F-3408B16A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9F676-3983-5544-862D-3B7893ED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F155-F5C9-D74A-9FBB-676B1732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6D3B4-6142-B948-9760-94B27B03B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431DD-098F-4D4A-AE3E-20A5B69CA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FB8CF-663B-B74A-BEF8-66638C97B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2235C-FD63-C940-8B51-9745E30F1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8F3AB1-97A5-3B49-9681-F13A8373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B09B4-B71B-3547-832C-793082B7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7DB7A-5F1C-5C4C-928A-1D14045F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9CBB-A512-2C4D-A684-C7C74FCE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E1E15-61E7-BD43-B4D5-461D5D72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700DB-8E96-3E48-8561-418A9518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830D2-AAAA-4640-95C7-9114A1CA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D2283-BC75-CC4D-8D0E-06E2D0A9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AAD15-1906-BD49-AD57-75A5847D9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41822-301A-4F4D-9086-47D342FD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6CF91-77E4-9648-B938-34205A1B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4726E-6010-CE47-8120-72EF0895D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BE1D0-70EB-8048-9F3B-C60EA2062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EAC82-FEFC-8846-AE56-D6F3C0A1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BA68E-F083-844A-AE4D-73EA3CEE1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D6CE6-4B64-904A-B56B-F1676A35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7F5E-9A67-0E44-8E43-D1446855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343C0-5A5C-524F-A7D3-1E28116E9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5C288-9A5C-9A47-AD7E-7DCC09494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BFF2E-5245-3C40-B115-297E4255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8479F-05CE-CA49-BA53-CFB912BC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A55FB-384A-8B45-B027-B6A4C3F3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7603A-339C-C344-89A3-FB88947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1BB13-1DAF-8443-A6B6-DB3B4A2E5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AC222-0C53-6B4E-B4B8-907A2818A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D92-E9EC-8346-B246-7542B867C8DE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7D086-78F8-0F48-B3FA-AC234E02A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F374B-2EDA-7642-A92B-276182D62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CDC5-0AD7-694E-8010-F7F1EF737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3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AB8F-D671-8848-BD1F-BCBFD7AF3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E8AE-BAEC-934C-80EB-5897C2655E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B5503-7141-CF48-865E-1A5CA333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14D780-0B03-5C4B-9EA2-5F28A5DD8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717" y="11239"/>
            <a:ext cx="8984566" cy="6835522"/>
          </a:xfrm>
        </p:spPr>
      </p:pic>
    </p:spTree>
    <p:extLst>
      <p:ext uri="{BB962C8B-B14F-4D97-AF65-F5344CB8AC3E}">
        <p14:creationId xmlns:p14="http://schemas.microsoft.com/office/powerpoint/2010/main" val="9173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6990-E328-6940-A3FC-F5DF1ED7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66E4D5-41EA-364B-A7A4-6DBD15DC8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7060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C4732-3036-D142-A6F0-4E39F07D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BCA96-FC7E-FE4D-B135-0FE32A680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760" y="0"/>
            <a:ext cx="10336480" cy="6858000"/>
          </a:xfrm>
        </p:spPr>
      </p:pic>
    </p:spTree>
    <p:extLst>
      <p:ext uri="{BB962C8B-B14F-4D97-AF65-F5344CB8AC3E}">
        <p14:creationId xmlns:p14="http://schemas.microsoft.com/office/powerpoint/2010/main" val="36392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8494-1CD9-1249-A14F-4480B6A7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368E6-C4E2-DE4E-9180-15EDA438D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03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1ABA-7D6C-6A44-B362-EE5346A3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B5A6E-BF38-FD4E-BE27-B10A451B8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2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B49-4845-D542-AEED-0E661EE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40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FF00"/>
                </a:solidFill>
              </a:rPr>
              <a:t>Biblical History of Retaliation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2CD3-D097-2543-AFC4-507738B4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00124"/>
            <a:ext cx="11991975" cy="6000751"/>
          </a:xfrm>
        </p:spPr>
        <p:txBody>
          <a:bodyPr>
            <a:normAutofit fontScale="92500"/>
          </a:bodyPr>
          <a:lstStyle/>
          <a:p>
            <a:r>
              <a:rPr lang="en-US" sz="6600" b="1" dirty="0"/>
              <a:t>Pre-Moses: Unlimited Retaliation </a:t>
            </a:r>
          </a:p>
          <a:p>
            <a:r>
              <a:rPr lang="en-US" sz="6600" b="1" dirty="0"/>
              <a:t>Moses: Limited Retaliation=Eye for an eye (Ex, Lev, </a:t>
            </a:r>
            <a:r>
              <a:rPr lang="en-US" sz="6600" b="1" dirty="0" err="1"/>
              <a:t>Deut</a:t>
            </a:r>
            <a:r>
              <a:rPr lang="en-US" sz="6600" b="1" dirty="0"/>
              <a:t>-Matt 5:38)</a:t>
            </a:r>
          </a:p>
          <a:p>
            <a:r>
              <a:rPr lang="en-US" sz="6600" b="1" dirty="0"/>
              <a:t>1st Century: Limited Love=Love your neighbor, hate your enemy</a:t>
            </a:r>
          </a:p>
          <a:p>
            <a:r>
              <a:rPr lang="en-US" sz="6600" b="1" dirty="0"/>
              <a:t>Jesus: Unlimited Love</a:t>
            </a:r>
          </a:p>
          <a:p>
            <a:endParaRPr lang="en-US" sz="4000" b="1" dirty="0">
              <a:solidFill>
                <a:srgbClr val="FFF000"/>
              </a:solidFill>
            </a:endParaRPr>
          </a:p>
          <a:p>
            <a:endParaRPr lang="en-US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B49-4845-D542-AEED-0E661EE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40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FF00"/>
                </a:solidFill>
              </a:rPr>
              <a:t>Biblical History of Retaliation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2CD3-D097-2543-AFC4-507738B4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00124"/>
            <a:ext cx="11991975" cy="6000751"/>
          </a:xfrm>
        </p:spPr>
        <p:txBody>
          <a:bodyPr>
            <a:normAutofit fontScale="92500"/>
          </a:bodyPr>
          <a:lstStyle/>
          <a:p>
            <a:r>
              <a:rPr lang="en-US" sz="6600" b="1" dirty="0">
                <a:solidFill>
                  <a:srgbClr val="FFC000"/>
                </a:solidFill>
              </a:rPr>
              <a:t>Pre-Moses:</a:t>
            </a:r>
            <a:r>
              <a:rPr lang="en-US" sz="6600" b="1" dirty="0">
                <a:solidFill>
                  <a:srgbClr val="FFF000"/>
                </a:solidFill>
              </a:rPr>
              <a:t> Unlimited Retaliation </a:t>
            </a:r>
          </a:p>
          <a:p>
            <a:r>
              <a:rPr lang="en-US" sz="6600" b="1" dirty="0"/>
              <a:t>Moses: Limited Retaliation=Eye for an eye (Ex, Lev, </a:t>
            </a:r>
            <a:r>
              <a:rPr lang="en-US" sz="6600" b="1" dirty="0" err="1"/>
              <a:t>Deut</a:t>
            </a:r>
            <a:r>
              <a:rPr lang="en-US" sz="6600" b="1" dirty="0"/>
              <a:t>-Matt 5:38)</a:t>
            </a:r>
          </a:p>
          <a:p>
            <a:r>
              <a:rPr lang="en-US" sz="6600" b="1" dirty="0"/>
              <a:t>1st Century: Limited Love=Love your neighbor, hate your enemy</a:t>
            </a:r>
          </a:p>
          <a:p>
            <a:r>
              <a:rPr lang="en-US" sz="6600" b="1" dirty="0"/>
              <a:t>Jesus: Unlimited Love</a:t>
            </a:r>
          </a:p>
          <a:p>
            <a:endParaRPr lang="en-US" sz="4000" b="1" dirty="0">
              <a:solidFill>
                <a:srgbClr val="FFF000"/>
              </a:solidFill>
            </a:endParaRPr>
          </a:p>
          <a:p>
            <a:endParaRPr lang="en-US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B49-4845-D542-AEED-0E661EE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40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FF00"/>
                </a:solidFill>
              </a:rPr>
              <a:t>Biblical History of Retaliation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2CD3-D097-2543-AFC4-507738B4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00124"/>
            <a:ext cx="11991975" cy="6000751"/>
          </a:xfrm>
        </p:spPr>
        <p:txBody>
          <a:bodyPr>
            <a:normAutofit fontScale="92500"/>
          </a:bodyPr>
          <a:lstStyle/>
          <a:p>
            <a:r>
              <a:rPr lang="en-US" sz="6600" b="1" dirty="0">
                <a:solidFill>
                  <a:srgbClr val="FFC000"/>
                </a:solidFill>
              </a:rPr>
              <a:t>Pre-Moses:</a:t>
            </a:r>
            <a:r>
              <a:rPr lang="en-US" sz="6600" b="1" dirty="0">
                <a:solidFill>
                  <a:srgbClr val="FFF000"/>
                </a:solidFill>
              </a:rPr>
              <a:t> Unlimited Retaliation 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Moses:</a:t>
            </a:r>
            <a:r>
              <a:rPr lang="en-US" sz="6600" b="1" dirty="0">
                <a:solidFill>
                  <a:srgbClr val="FFF000"/>
                </a:solidFill>
              </a:rPr>
              <a:t> Limited Retaliation=Eye for an eye (Ex, Lev, </a:t>
            </a:r>
            <a:r>
              <a:rPr lang="en-US" sz="6600" b="1" dirty="0" err="1">
                <a:solidFill>
                  <a:srgbClr val="FFF000"/>
                </a:solidFill>
              </a:rPr>
              <a:t>Deut</a:t>
            </a:r>
            <a:r>
              <a:rPr lang="en-US" sz="6600" b="1" dirty="0">
                <a:solidFill>
                  <a:srgbClr val="FFF000"/>
                </a:solidFill>
              </a:rPr>
              <a:t>-Matt 5:38)</a:t>
            </a:r>
          </a:p>
          <a:p>
            <a:r>
              <a:rPr lang="en-US" sz="6600" b="1" dirty="0"/>
              <a:t>1st Century: Limited Love=Love your neighbor, hate your enemy</a:t>
            </a:r>
          </a:p>
          <a:p>
            <a:r>
              <a:rPr lang="en-US" sz="6600" b="1" dirty="0"/>
              <a:t>Jesus: Unlimited Love</a:t>
            </a:r>
          </a:p>
          <a:p>
            <a:endParaRPr lang="en-US" sz="4000" b="1" dirty="0">
              <a:solidFill>
                <a:srgbClr val="FFF000"/>
              </a:solidFill>
            </a:endParaRPr>
          </a:p>
          <a:p>
            <a:endParaRPr lang="en-US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B49-4845-D542-AEED-0E661EE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40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FF00"/>
                </a:solidFill>
              </a:rPr>
              <a:t>Biblical History of Retaliation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2CD3-D097-2543-AFC4-507738B4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00124"/>
            <a:ext cx="11991975" cy="6000751"/>
          </a:xfrm>
        </p:spPr>
        <p:txBody>
          <a:bodyPr>
            <a:normAutofit fontScale="92500"/>
          </a:bodyPr>
          <a:lstStyle/>
          <a:p>
            <a:r>
              <a:rPr lang="en-US" sz="6600" b="1" dirty="0">
                <a:solidFill>
                  <a:srgbClr val="FFC000"/>
                </a:solidFill>
              </a:rPr>
              <a:t>Pre-Moses:</a:t>
            </a:r>
            <a:r>
              <a:rPr lang="en-US" sz="6600" b="1" dirty="0">
                <a:solidFill>
                  <a:srgbClr val="FFF000"/>
                </a:solidFill>
              </a:rPr>
              <a:t> Unlimited Retaliation 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Moses:</a:t>
            </a:r>
            <a:r>
              <a:rPr lang="en-US" sz="6600" b="1" dirty="0">
                <a:solidFill>
                  <a:srgbClr val="FFF000"/>
                </a:solidFill>
              </a:rPr>
              <a:t> Limited Retaliation=Eye for an eye (Ex, Lev, </a:t>
            </a:r>
            <a:r>
              <a:rPr lang="en-US" sz="6600" b="1" dirty="0" err="1">
                <a:solidFill>
                  <a:srgbClr val="FFF000"/>
                </a:solidFill>
              </a:rPr>
              <a:t>Deut</a:t>
            </a:r>
            <a:r>
              <a:rPr lang="en-US" sz="6600" b="1" dirty="0">
                <a:solidFill>
                  <a:srgbClr val="FFF000"/>
                </a:solidFill>
              </a:rPr>
              <a:t>-Matt 5:38)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1st Century: </a:t>
            </a:r>
            <a:r>
              <a:rPr lang="en-US" sz="6600" b="1" dirty="0">
                <a:solidFill>
                  <a:srgbClr val="FFF000"/>
                </a:solidFill>
              </a:rPr>
              <a:t>Limited Love=Love your neighbor, hate your enemy</a:t>
            </a:r>
          </a:p>
          <a:p>
            <a:r>
              <a:rPr lang="en-US" sz="6600" b="1" dirty="0"/>
              <a:t>Jesus: Unlimited Love</a:t>
            </a:r>
          </a:p>
          <a:p>
            <a:endParaRPr lang="en-US" sz="4000" b="1" dirty="0">
              <a:solidFill>
                <a:srgbClr val="FFF000"/>
              </a:solidFill>
            </a:endParaRPr>
          </a:p>
          <a:p>
            <a:endParaRPr lang="en-US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3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CB49-4845-D542-AEED-0E661EE0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404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rgbClr val="FFFF00"/>
                </a:solidFill>
              </a:rPr>
              <a:t>Biblical History of Retaliation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A2CD3-D097-2543-AFC4-507738B42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000124"/>
            <a:ext cx="11991975" cy="6000751"/>
          </a:xfrm>
        </p:spPr>
        <p:txBody>
          <a:bodyPr>
            <a:normAutofit fontScale="92500"/>
          </a:bodyPr>
          <a:lstStyle/>
          <a:p>
            <a:r>
              <a:rPr lang="en-US" sz="6600" b="1" dirty="0">
                <a:solidFill>
                  <a:srgbClr val="FFC000"/>
                </a:solidFill>
              </a:rPr>
              <a:t>Pre-Moses:</a:t>
            </a:r>
            <a:r>
              <a:rPr lang="en-US" sz="6600" b="1" dirty="0">
                <a:solidFill>
                  <a:srgbClr val="FFF000"/>
                </a:solidFill>
              </a:rPr>
              <a:t> Unlimited Retaliation 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Moses:</a:t>
            </a:r>
            <a:r>
              <a:rPr lang="en-US" sz="6600" b="1" dirty="0">
                <a:solidFill>
                  <a:srgbClr val="FFF000"/>
                </a:solidFill>
              </a:rPr>
              <a:t> Limited Retaliation=Eye for an eye (Ex, Lev, </a:t>
            </a:r>
            <a:r>
              <a:rPr lang="en-US" sz="6600" b="1" dirty="0" err="1">
                <a:solidFill>
                  <a:srgbClr val="FFF000"/>
                </a:solidFill>
              </a:rPr>
              <a:t>Deut</a:t>
            </a:r>
            <a:r>
              <a:rPr lang="en-US" sz="6600" b="1" dirty="0">
                <a:solidFill>
                  <a:srgbClr val="FFF000"/>
                </a:solidFill>
              </a:rPr>
              <a:t>-Matt 5:38)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1st Century: </a:t>
            </a:r>
            <a:r>
              <a:rPr lang="en-US" sz="6600" b="1" dirty="0">
                <a:solidFill>
                  <a:srgbClr val="FFF000"/>
                </a:solidFill>
              </a:rPr>
              <a:t>Limited Love=Love your neighbor, hate your enemy</a:t>
            </a:r>
          </a:p>
          <a:p>
            <a:r>
              <a:rPr lang="en-US" sz="6600" b="1" dirty="0">
                <a:solidFill>
                  <a:srgbClr val="FFC000"/>
                </a:solidFill>
              </a:rPr>
              <a:t>Jesus:</a:t>
            </a:r>
            <a:r>
              <a:rPr lang="en-US" sz="6600" b="1" dirty="0">
                <a:solidFill>
                  <a:srgbClr val="FFF000"/>
                </a:solidFill>
              </a:rPr>
              <a:t> Unlimited Love</a:t>
            </a:r>
          </a:p>
          <a:p>
            <a:endParaRPr lang="en-US" sz="4000" b="1" dirty="0">
              <a:solidFill>
                <a:srgbClr val="FFF000"/>
              </a:solidFill>
            </a:endParaRPr>
          </a:p>
          <a:p>
            <a:endParaRPr lang="en-US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5EA8-0108-B344-8D1F-5D2C04E6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en-US" sz="9600" b="1" u="sng" dirty="0">
                <a:solidFill>
                  <a:schemeClr val="bg1"/>
                </a:solidFill>
              </a:rPr>
              <a:t>Matthew 5:48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01791-4167-1145-ACD0-66E51118D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825624"/>
            <a:ext cx="11772900" cy="49314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8000" b="1" dirty="0">
                <a:solidFill>
                  <a:schemeClr val="bg1"/>
                </a:solidFill>
              </a:rPr>
              <a:t>But you are to be perfect </a:t>
            </a:r>
            <a:r>
              <a:rPr lang="en-US" sz="8000" b="1" dirty="0">
                <a:solidFill>
                  <a:srgbClr val="FFDE00"/>
                </a:solidFill>
              </a:rPr>
              <a:t>(</a:t>
            </a:r>
            <a:r>
              <a:rPr lang="en-US" sz="8000" b="1" i="1" dirty="0" err="1">
                <a:solidFill>
                  <a:srgbClr val="FFDE00"/>
                </a:solidFill>
              </a:rPr>
              <a:t>teleoi</a:t>
            </a:r>
            <a:r>
              <a:rPr lang="en-US" sz="8000" b="1" i="1" dirty="0">
                <a:solidFill>
                  <a:srgbClr val="FFDE00"/>
                </a:solidFill>
              </a:rPr>
              <a:t>=</a:t>
            </a:r>
            <a:r>
              <a:rPr lang="en-US" sz="8000" b="1" dirty="0">
                <a:solidFill>
                  <a:srgbClr val="FFDE00"/>
                </a:solidFill>
              </a:rPr>
              <a:t>complete, all-encompassing)</a:t>
            </a:r>
            <a:r>
              <a:rPr lang="en-US" sz="8000" b="1" dirty="0">
                <a:solidFill>
                  <a:schemeClr val="bg1"/>
                </a:solidFill>
              </a:rPr>
              <a:t>, even as your Father in heaven is perfect </a:t>
            </a:r>
            <a:r>
              <a:rPr lang="en-US" sz="8000" b="1" dirty="0">
                <a:solidFill>
                  <a:srgbClr val="FFDE00"/>
                </a:solidFill>
              </a:rPr>
              <a:t>(</a:t>
            </a:r>
            <a:r>
              <a:rPr lang="en-US" sz="8000" b="1" i="1" dirty="0" err="1">
                <a:solidFill>
                  <a:srgbClr val="FFDE00"/>
                </a:solidFill>
              </a:rPr>
              <a:t>teleoi</a:t>
            </a:r>
            <a:r>
              <a:rPr lang="en-US" sz="8000" b="1" i="1" dirty="0">
                <a:solidFill>
                  <a:srgbClr val="FFDE00"/>
                </a:solidFill>
              </a:rPr>
              <a:t>=</a:t>
            </a:r>
            <a:r>
              <a:rPr lang="en-US" sz="8000" b="1" dirty="0">
                <a:solidFill>
                  <a:srgbClr val="FFDE00"/>
                </a:solidFill>
              </a:rPr>
              <a:t>complete, all-encompassing)</a:t>
            </a:r>
            <a:r>
              <a:rPr lang="en-US" sz="8000" b="1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0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866E-0AB6-834E-8B6F-3DBE8A14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14"/>
            <a:ext cx="10515600" cy="1257300"/>
          </a:xfrm>
        </p:spPr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</a:rPr>
              <a:t>Matthew 5:38-39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83666-0753-D647-A672-01D2D663B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1200150"/>
            <a:ext cx="11801474" cy="5657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chemeClr val="bg1"/>
                </a:solidFill>
              </a:rPr>
              <a:t>“You have heard the law that says the punishment must match the injury: ‘An eye for an eye, and a tooth for a tooth.’ But I say, do not resist an evil person! If someone slaps you on the right cheek, offer the other cheek also.”</a:t>
            </a:r>
          </a:p>
        </p:txBody>
      </p:sp>
    </p:spTree>
    <p:extLst>
      <p:ext uri="{BB962C8B-B14F-4D97-AF65-F5344CB8AC3E}">
        <p14:creationId xmlns:p14="http://schemas.microsoft.com/office/powerpoint/2010/main" val="17222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73B56-DEB2-F146-8C45-C86B1C4D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8ED8E-6C91-0841-BD34-A482D7F72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297</Words>
  <Application>Microsoft Office PowerPoint</Application>
  <PresentationFormat>Widescreen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Biblical History of Retaliation</vt:lpstr>
      <vt:lpstr>Biblical History of Retaliation</vt:lpstr>
      <vt:lpstr>Biblical History of Retaliation</vt:lpstr>
      <vt:lpstr>Biblical History of Retaliation</vt:lpstr>
      <vt:lpstr>Biblical History of Retaliation</vt:lpstr>
      <vt:lpstr>Matthew 5:48</vt:lpstr>
      <vt:lpstr>Matthew 5:38-39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Barnette, James</dc:creator>
  <cp:lastModifiedBy>Rhea</cp:lastModifiedBy>
  <cp:revision>9</cp:revision>
  <cp:lastPrinted>2019-06-14T19:33:43Z</cp:lastPrinted>
  <dcterms:created xsi:type="dcterms:W3CDTF">2019-06-14T18:34:40Z</dcterms:created>
  <dcterms:modified xsi:type="dcterms:W3CDTF">2019-06-15T20:38:03Z</dcterms:modified>
</cp:coreProperties>
</file>