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6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cension of 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21" y="0"/>
            <a:ext cx="655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7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Spirit is empowering us here and now. </a:t>
            </a:r>
          </a:p>
          <a:p>
            <a:pPr marL="0" indent="0" algn="ctr">
              <a:buNone/>
            </a:pPr>
            <a:r>
              <a:rPr lang="en-US" sz="6000" dirty="0" smtClean="0"/>
              <a:t>How will we respond?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79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1:7-9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3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It is not for you to know the times or periods that the Father has set by his own authority. </a:t>
            </a:r>
            <a:r>
              <a:rPr lang="en-US" b="1" baseline="30000" dirty="0"/>
              <a:t>8</a:t>
            </a:r>
            <a:r>
              <a:rPr lang="en-US" dirty="0"/>
              <a:t> But you will receive power when the Holy Spirit has come upon you; and you will be my witnesses in Jerusalem, in all Judea and Samaria, and to the ends of the earth.” </a:t>
            </a:r>
            <a:r>
              <a:rPr lang="en-US" b="1" baseline="30000" dirty="0"/>
              <a:t>9</a:t>
            </a:r>
            <a:r>
              <a:rPr lang="en-US" dirty="0"/>
              <a:t> When he had said this, as they were watching, he was lifted up, and a cloud took him out of their sight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0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2:1-2a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“</a:t>
            </a:r>
            <a:r>
              <a:rPr lang="en-US" sz="4400" dirty="0"/>
              <a:t>When the day of Pentecost had come, they were all together in one place. And </a:t>
            </a:r>
            <a:r>
              <a:rPr lang="en-US" sz="4400" dirty="0" smtClean="0"/>
              <a:t>suddenly from </a:t>
            </a:r>
            <a:r>
              <a:rPr lang="en-US" sz="4400" dirty="0"/>
              <a:t>heaven there came a sound like the rush of the violent wind, and it filled the entire house.</a:t>
            </a:r>
            <a:r>
              <a:rPr lang="en-US" sz="4400" dirty="0" smtClean="0"/>
              <a:t>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371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6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6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354804"/>
            <a:ext cx="8254578" cy="59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1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1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8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41765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</TotalTime>
  <Words>156</Words>
  <Application>Microsoft Macintosh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PowerPoint Presentation</vt:lpstr>
      <vt:lpstr>Acts 1:7-9</vt:lpstr>
      <vt:lpstr>PowerPoint Presentation</vt:lpstr>
      <vt:lpstr>Acts 2:1-2a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McCutcheon</dc:creator>
  <cp:lastModifiedBy>Larry McCutcheon</cp:lastModifiedBy>
  <cp:revision>3</cp:revision>
  <dcterms:created xsi:type="dcterms:W3CDTF">2019-06-06T21:31:56Z</dcterms:created>
  <dcterms:modified xsi:type="dcterms:W3CDTF">2019-06-06T22:24:09Z</dcterms:modified>
</cp:coreProperties>
</file>