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0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107B-FA82-5044-AFBB-BBC0DD863760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44CA-AF71-3047-8376-12CA7CE90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1"/>
            <a:ext cx="6929437" cy="6858000"/>
          </a:xfrm>
        </p:spPr>
      </p:pic>
    </p:spTree>
    <p:extLst>
      <p:ext uri="{BB962C8B-B14F-4D97-AF65-F5344CB8AC3E}">
        <p14:creationId xmlns:p14="http://schemas.microsoft.com/office/powerpoint/2010/main" val="1941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No-Count (Son)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457325"/>
            <a:ext cx="5643563" cy="4357688"/>
          </a:xfrm>
        </p:spPr>
      </p:pic>
    </p:spTree>
    <p:extLst>
      <p:ext uri="{BB962C8B-B14F-4D97-AF65-F5344CB8AC3E}">
        <p14:creationId xmlns:p14="http://schemas.microsoft.com/office/powerpoint/2010/main" val="96308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Naysayer (Brother)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9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4" y="928688"/>
            <a:ext cx="7172324" cy="5057775"/>
          </a:xfrm>
        </p:spPr>
      </p:pic>
    </p:spTree>
    <p:extLst>
      <p:ext uri="{BB962C8B-B14F-4D97-AF65-F5344CB8AC3E}">
        <p14:creationId xmlns:p14="http://schemas.microsoft.com/office/powerpoint/2010/main" val="206046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365125"/>
            <a:ext cx="11501438" cy="6092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Most merciful God,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</a:rPr>
              <a:t> confess that I have sinned against You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in thought, word, and deed,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by what I have done,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and by what I have left undone.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</a:rPr>
              <a:t> have not loved You with my whole heart;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</a:rPr>
              <a:t> have not loved my neighbors as myself.</a:t>
            </a:r>
          </a:p>
        </p:txBody>
      </p:sp>
    </p:spTree>
    <p:extLst>
      <p:ext uri="{BB962C8B-B14F-4D97-AF65-F5344CB8AC3E}">
        <p14:creationId xmlns:p14="http://schemas.microsoft.com/office/powerpoint/2010/main" val="177353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514350"/>
            <a:ext cx="11501437" cy="5662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I am truly sorry and I humbly repent.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For the sake of Your Son Jesus Christ,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have mercy on me and forgive me;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that I may delight in Your will,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and walk in Your ways,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to the glory of Your Name. Amen.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7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i="1" dirty="0" smtClean="0">
                <a:solidFill>
                  <a:srgbClr val="FFFF00"/>
                </a:solidFill>
              </a:rPr>
              <a:t>From Grumbling to Grace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1333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5625"/>
            <a:ext cx="120776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Grace-Givers (Servants)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157163"/>
            <a:ext cx="5172075" cy="6343650"/>
          </a:xfrm>
        </p:spPr>
      </p:pic>
    </p:spTree>
    <p:extLst>
      <p:ext uri="{BB962C8B-B14F-4D97-AF65-F5344CB8AC3E}">
        <p14:creationId xmlns:p14="http://schemas.microsoft.com/office/powerpoint/2010/main" val="25658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9" y="0"/>
            <a:ext cx="8058150" cy="6858000"/>
          </a:xfrm>
        </p:spPr>
      </p:pic>
    </p:spTree>
    <p:extLst>
      <p:ext uri="{BB962C8B-B14F-4D97-AF65-F5344CB8AC3E}">
        <p14:creationId xmlns:p14="http://schemas.microsoft.com/office/powerpoint/2010/main" val="10691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365125"/>
            <a:ext cx="12006262" cy="1325563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FF00"/>
                </a:solidFill>
              </a:rPr>
              <a:t>How those outside the church view those within: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690688"/>
            <a:ext cx="11815762" cy="448627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B1"/>
                </a:solidFill>
              </a:rPr>
              <a:t>87% said that the term "judgmental" accurately describes present-day Christianity.</a:t>
            </a:r>
          </a:p>
          <a:p>
            <a:r>
              <a:rPr lang="en-US" sz="4400" b="1" dirty="0" smtClean="0">
                <a:solidFill>
                  <a:srgbClr val="FFFFB1"/>
                </a:solidFill>
              </a:rPr>
              <a:t>84% said they personally know at least 1 committed Christian. But just 15% thought the lifestyles of those Christ-followers were significantly different from the norm.</a:t>
            </a:r>
            <a:endParaRPr lang="en-US" sz="4400" b="1" dirty="0">
              <a:solidFill>
                <a:srgbClr val="FFF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876"/>
            <a:ext cx="10515600" cy="1471612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 dirty="0" smtClean="0">
                <a:solidFill>
                  <a:srgbClr val="FFFF00"/>
                </a:solidFill>
              </a:rPr>
              <a:t>Luke 15</a:t>
            </a:r>
            <a:endParaRPr lang="en-US" sz="80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4464"/>
            <a:ext cx="11020425" cy="5214936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FFB1"/>
                </a:solidFill>
              </a:rPr>
              <a:t>Lost Sheep</a:t>
            </a:r>
          </a:p>
          <a:p>
            <a:r>
              <a:rPr lang="en-US" sz="8000" b="1" dirty="0" smtClean="0">
                <a:solidFill>
                  <a:srgbClr val="FFFFB1"/>
                </a:solidFill>
              </a:rPr>
              <a:t>Lost Coin</a:t>
            </a:r>
          </a:p>
          <a:p>
            <a:r>
              <a:rPr lang="en-US" sz="8000" b="1" dirty="0" smtClean="0">
                <a:solidFill>
                  <a:srgbClr val="FFFFB1"/>
                </a:solidFill>
              </a:rPr>
              <a:t>Lost Son</a:t>
            </a:r>
          </a:p>
          <a:p>
            <a:r>
              <a:rPr lang="en-US" sz="8000" b="1" dirty="0" smtClean="0">
                <a:solidFill>
                  <a:srgbClr val="FFFFB1"/>
                </a:solidFill>
              </a:rPr>
              <a:t>Lost Brother</a:t>
            </a:r>
            <a:endParaRPr lang="en-US" sz="8000" b="1" dirty="0">
              <a:solidFill>
                <a:srgbClr val="FFF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3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Nibbler (Sheep)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"/>
            <a:ext cx="10244137" cy="6858000"/>
          </a:xfrm>
        </p:spPr>
      </p:pic>
    </p:spTree>
    <p:extLst>
      <p:ext uri="{BB962C8B-B14F-4D97-AF65-F5344CB8AC3E}">
        <p14:creationId xmlns:p14="http://schemas.microsoft.com/office/powerpoint/2010/main" val="5100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Numb (Coin)</a:t>
            </a:r>
            <a:endParaRPr lang="en-US" sz="9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192</Words>
  <Application>Microsoft Macintosh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How those outside the church view those within:</vt:lpstr>
      <vt:lpstr>Luke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Barnette</dc:creator>
  <cp:lastModifiedBy>Jim Barnette</cp:lastModifiedBy>
  <cp:revision>9</cp:revision>
  <dcterms:created xsi:type="dcterms:W3CDTF">2017-11-19T00:16:28Z</dcterms:created>
  <dcterms:modified xsi:type="dcterms:W3CDTF">2017-11-19T01:08:38Z</dcterms:modified>
</cp:coreProperties>
</file>