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2B4BA-2C7C-3942-A338-F5B41BFE2216}" type="datetimeFigureOut">
              <a:rPr lang="en-US" smtClean="0"/>
              <a:t>12/9/17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30FD7-526C-E445-860E-EAA200A58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76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E6E30-CD55-F346-9C81-D2D486ABEFF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7B74C-B61F-0D4B-B2B6-A41D4355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3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5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2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2354-824A-9441-BE08-9D3A5455624B}" type="datetimeFigureOut">
              <a:rPr lang="en-US" smtClean="0"/>
              <a:t>12/9/17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3D54-2A15-2D4D-9FD6-7C57E1DD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471487"/>
            <a:ext cx="5086350" cy="6143625"/>
          </a:xfrm>
        </p:spPr>
      </p:pic>
    </p:spTree>
    <p:extLst>
      <p:ext uri="{BB962C8B-B14F-4D97-AF65-F5344CB8AC3E}">
        <p14:creationId xmlns:p14="http://schemas.microsoft.com/office/powerpoint/2010/main" val="965398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142999"/>
            <a:ext cx="11758611" cy="503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This Child will be Emmanuel Not God upon a throne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But God-with-us, Emmanuel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As close as blood and bone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6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085849"/>
            <a:ext cx="11758611" cy="5091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This Child will be Emmanuel Not God upon a throne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But God-with-us, Emmanuel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rgbClr val="FFFF00"/>
                </a:solidFill>
              </a:rPr>
              <a:t>As close as blood and bone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7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65125"/>
            <a:ext cx="9072563" cy="6078538"/>
          </a:xfrm>
        </p:spPr>
      </p:pic>
    </p:spTree>
    <p:extLst>
      <p:ext uri="{BB962C8B-B14F-4D97-AF65-F5344CB8AC3E}">
        <p14:creationId xmlns:p14="http://schemas.microsoft.com/office/powerpoint/2010/main" val="137643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471488"/>
            <a:ext cx="10410825" cy="5800725"/>
          </a:xfrm>
        </p:spPr>
      </p:pic>
    </p:spTree>
    <p:extLst>
      <p:ext uri="{BB962C8B-B14F-4D97-AF65-F5344CB8AC3E}">
        <p14:creationId xmlns:p14="http://schemas.microsoft.com/office/powerpoint/2010/main" val="40656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157288"/>
            <a:ext cx="11587163" cy="54149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EDB2"/>
                </a:solidFill>
              </a:rPr>
              <a:t> </a:t>
            </a:r>
            <a:r>
              <a:rPr lang="en-US" dirty="0" smtClean="0">
                <a:solidFill>
                  <a:srgbClr val="FFEDB2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--The Eternal God Who confined Himself to our time.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  --The Omnipresent God Who is with us through all things.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  --The All-Knowing God Who is with us in our ignorance.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  --The All-Powerful God Who is with us in our weakness.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  --The Self-Emptying God Who emptied Himself for us.</a:t>
            </a:r>
          </a:p>
          <a:p>
            <a:endParaRPr lang="en-US" sz="3600" b="1" dirty="0">
              <a:solidFill>
                <a:srgbClr val="FFED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7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00162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chemeClr val="bg1"/>
                </a:solidFill>
              </a:rPr>
              <a:t>Philippians 2:6-7</a:t>
            </a:r>
            <a:endParaRPr lang="en-US" sz="6600" b="1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9" y="1185863"/>
            <a:ext cx="11730036" cy="4991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Though he was God,  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 he did not think of equality with God   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as something to cling to.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Instead, he gave up his divine privileges;   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he took the humble position of a slave    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and was born as a human being.</a:t>
            </a:r>
          </a:p>
        </p:txBody>
      </p:sp>
    </p:spTree>
    <p:extLst>
      <p:ext uri="{BB962C8B-B14F-4D97-AF65-F5344CB8AC3E}">
        <p14:creationId xmlns:p14="http://schemas.microsoft.com/office/powerpoint/2010/main" val="1721178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5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988" y="828675"/>
            <a:ext cx="7800975" cy="5400675"/>
          </a:xfrm>
        </p:spPr>
      </p:pic>
    </p:spTree>
    <p:extLst>
      <p:ext uri="{BB962C8B-B14F-4D97-AF65-F5344CB8AC3E}">
        <p14:creationId xmlns:p14="http://schemas.microsoft.com/office/powerpoint/2010/main" val="124156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4891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The tools which Joseph laid aside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A mob would later lift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And use with anger, fear and pride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rgbClr val="FFFF00"/>
                </a:solidFill>
              </a:rPr>
              <a:t>To crucify God's gift.</a:t>
            </a:r>
          </a:p>
          <a:p>
            <a:pPr marL="0" indent="0">
              <a:buNone/>
            </a:pPr>
            <a:endParaRPr lang="en-US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173</Words>
  <Application>Microsoft Macintosh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Philippians 2:6-7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Barnette</dc:creator>
  <cp:lastModifiedBy>Jim Barnette</cp:lastModifiedBy>
  <cp:revision>10</cp:revision>
  <cp:lastPrinted>2017-12-09T17:56:02Z</cp:lastPrinted>
  <dcterms:created xsi:type="dcterms:W3CDTF">2017-12-09T15:38:04Z</dcterms:created>
  <dcterms:modified xsi:type="dcterms:W3CDTF">2017-12-09T18:03:54Z</dcterms:modified>
</cp:coreProperties>
</file>