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5"/>
  </p:handout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3" r:id="rId32"/>
    <p:sldId id="287"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FF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599"/>
  </p:normalViewPr>
  <p:slideViewPr>
    <p:cSldViewPr snapToGrid="0" snapToObjects="1">
      <p:cViewPr varScale="1">
        <p:scale>
          <a:sx n="90" d="100"/>
          <a:sy n="90" d="100"/>
        </p:scale>
        <p:origin x="23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04D2C5-E718-884E-8D2A-392E22B97836}" type="datetimeFigureOut">
              <a:rPr lang="en-US" smtClean="0"/>
              <a:t>3/24/18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388A2C-7D38-D64D-9721-62A3E9A99EBF}" type="slidenum">
              <a:rPr lang="en-US" smtClean="0"/>
              <a:t>‹#›</a:t>
            </a:fld>
            <a:endParaRPr lang="en-US"/>
          </a:p>
        </p:txBody>
      </p:sp>
    </p:spTree>
    <p:extLst>
      <p:ext uri="{BB962C8B-B14F-4D97-AF65-F5344CB8AC3E}">
        <p14:creationId xmlns:p14="http://schemas.microsoft.com/office/powerpoint/2010/main" val="21297671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208951-B9F5-6B40-92F1-734B50356147}" type="datetimeFigureOut">
              <a:rPr lang="en-US" smtClean="0"/>
              <a:t>3/24/18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32E72-1ACE-0B4C-A857-71EFAB7FD6D7}" type="slidenum">
              <a:rPr lang="en-US" smtClean="0"/>
              <a:t>‹#›</a:t>
            </a:fld>
            <a:endParaRPr lang="en-US"/>
          </a:p>
        </p:txBody>
      </p:sp>
    </p:spTree>
    <p:extLst>
      <p:ext uri="{BB962C8B-B14F-4D97-AF65-F5344CB8AC3E}">
        <p14:creationId xmlns:p14="http://schemas.microsoft.com/office/powerpoint/2010/main" val="1504789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08951-B9F5-6B40-92F1-734B50356147}" type="datetimeFigureOut">
              <a:rPr lang="en-US" smtClean="0"/>
              <a:t>3/24/18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32E72-1ACE-0B4C-A857-71EFAB7FD6D7}" type="slidenum">
              <a:rPr lang="en-US" smtClean="0"/>
              <a:t>‹#›</a:t>
            </a:fld>
            <a:endParaRPr lang="en-US"/>
          </a:p>
        </p:txBody>
      </p:sp>
    </p:spTree>
    <p:extLst>
      <p:ext uri="{BB962C8B-B14F-4D97-AF65-F5344CB8AC3E}">
        <p14:creationId xmlns:p14="http://schemas.microsoft.com/office/powerpoint/2010/main" val="90721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08951-B9F5-6B40-92F1-734B50356147}" type="datetimeFigureOut">
              <a:rPr lang="en-US" smtClean="0"/>
              <a:t>3/24/18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32E72-1ACE-0B4C-A857-71EFAB7FD6D7}" type="slidenum">
              <a:rPr lang="en-US" smtClean="0"/>
              <a:t>‹#›</a:t>
            </a:fld>
            <a:endParaRPr lang="en-US"/>
          </a:p>
        </p:txBody>
      </p:sp>
    </p:spTree>
    <p:extLst>
      <p:ext uri="{BB962C8B-B14F-4D97-AF65-F5344CB8AC3E}">
        <p14:creationId xmlns:p14="http://schemas.microsoft.com/office/powerpoint/2010/main" val="4161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08951-B9F5-6B40-92F1-734B50356147}" type="datetimeFigureOut">
              <a:rPr lang="en-US" smtClean="0"/>
              <a:t>3/24/18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32E72-1ACE-0B4C-A857-71EFAB7FD6D7}" type="slidenum">
              <a:rPr lang="en-US" smtClean="0"/>
              <a:t>‹#›</a:t>
            </a:fld>
            <a:endParaRPr lang="en-US"/>
          </a:p>
        </p:txBody>
      </p:sp>
    </p:spTree>
    <p:extLst>
      <p:ext uri="{BB962C8B-B14F-4D97-AF65-F5344CB8AC3E}">
        <p14:creationId xmlns:p14="http://schemas.microsoft.com/office/powerpoint/2010/main" val="77156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208951-B9F5-6B40-92F1-734B50356147}" type="datetimeFigureOut">
              <a:rPr lang="en-US" smtClean="0"/>
              <a:t>3/24/18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32E72-1ACE-0B4C-A857-71EFAB7FD6D7}" type="slidenum">
              <a:rPr lang="en-US" smtClean="0"/>
              <a:t>‹#›</a:t>
            </a:fld>
            <a:endParaRPr lang="en-US"/>
          </a:p>
        </p:txBody>
      </p:sp>
    </p:spTree>
    <p:extLst>
      <p:ext uri="{BB962C8B-B14F-4D97-AF65-F5344CB8AC3E}">
        <p14:creationId xmlns:p14="http://schemas.microsoft.com/office/powerpoint/2010/main" val="184294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208951-B9F5-6B40-92F1-734B50356147}" type="datetimeFigureOut">
              <a:rPr lang="en-US" smtClean="0"/>
              <a:t>3/24/18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32E72-1ACE-0B4C-A857-71EFAB7FD6D7}" type="slidenum">
              <a:rPr lang="en-US" smtClean="0"/>
              <a:t>‹#›</a:t>
            </a:fld>
            <a:endParaRPr lang="en-US"/>
          </a:p>
        </p:txBody>
      </p:sp>
    </p:spTree>
    <p:extLst>
      <p:ext uri="{BB962C8B-B14F-4D97-AF65-F5344CB8AC3E}">
        <p14:creationId xmlns:p14="http://schemas.microsoft.com/office/powerpoint/2010/main" val="117252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208951-B9F5-6B40-92F1-734B50356147}" type="datetimeFigureOut">
              <a:rPr lang="en-US" smtClean="0"/>
              <a:t>3/24/18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E32E72-1ACE-0B4C-A857-71EFAB7FD6D7}" type="slidenum">
              <a:rPr lang="en-US" smtClean="0"/>
              <a:t>‹#›</a:t>
            </a:fld>
            <a:endParaRPr lang="en-US"/>
          </a:p>
        </p:txBody>
      </p:sp>
    </p:spTree>
    <p:extLst>
      <p:ext uri="{BB962C8B-B14F-4D97-AF65-F5344CB8AC3E}">
        <p14:creationId xmlns:p14="http://schemas.microsoft.com/office/powerpoint/2010/main" val="1370806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208951-B9F5-6B40-92F1-734B50356147}" type="datetimeFigureOut">
              <a:rPr lang="en-US" smtClean="0"/>
              <a:t>3/24/18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E32E72-1ACE-0B4C-A857-71EFAB7FD6D7}" type="slidenum">
              <a:rPr lang="en-US" smtClean="0"/>
              <a:t>‹#›</a:t>
            </a:fld>
            <a:endParaRPr lang="en-US"/>
          </a:p>
        </p:txBody>
      </p:sp>
    </p:spTree>
    <p:extLst>
      <p:ext uri="{BB962C8B-B14F-4D97-AF65-F5344CB8AC3E}">
        <p14:creationId xmlns:p14="http://schemas.microsoft.com/office/powerpoint/2010/main" val="94253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08951-B9F5-6B40-92F1-734B50356147}" type="datetimeFigureOut">
              <a:rPr lang="en-US" smtClean="0"/>
              <a:t>3/24/18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E32E72-1ACE-0B4C-A857-71EFAB7FD6D7}" type="slidenum">
              <a:rPr lang="en-US" smtClean="0"/>
              <a:t>‹#›</a:t>
            </a:fld>
            <a:endParaRPr lang="en-US"/>
          </a:p>
        </p:txBody>
      </p:sp>
    </p:spTree>
    <p:extLst>
      <p:ext uri="{BB962C8B-B14F-4D97-AF65-F5344CB8AC3E}">
        <p14:creationId xmlns:p14="http://schemas.microsoft.com/office/powerpoint/2010/main" val="1306397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08951-B9F5-6B40-92F1-734B50356147}" type="datetimeFigureOut">
              <a:rPr lang="en-US" smtClean="0"/>
              <a:t>3/24/18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32E72-1ACE-0B4C-A857-71EFAB7FD6D7}" type="slidenum">
              <a:rPr lang="en-US" smtClean="0"/>
              <a:t>‹#›</a:t>
            </a:fld>
            <a:endParaRPr lang="en-US"/>
          </a:p>
        </p:txBody>
      </p:sp>
    </p:spTree>
    <p:extLst>
      <p:ext uri="{BB962C8B-B14F-4D97-AF65-F5344CB8AC3E}">
        <p14:creationId xmlns:p14="http://schemas.microsoft.com/office/powerpoint/2010/main" val="753034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08951-B9F5-6B40-92F1-734B50356147}" type="datetimeFigureOut">
              <a:rPr lang="en-US" smtClean="0"/>
              <a:t>3/24/18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32E72-1ACE-0B4C-A857-71EFAB7FD6D7}" type="slidenum">
              <a:rPr lang="en-US" smtClean="0"/>
              <a:t>‹#›</a:t>
            </a:fld>
            <a:endParaRPr lang="en-US"/>
          </a:p>
        </p:txBody>
      </p:sp>
    </p:spTree>
    <p:extLst>
      <p:ext uri="{BB962C8B-B14F-4D97-AF65-F5344CB8AC3E}">
        <p14:creationId xmlns:p14="http://schemas.microsoft.com/office/powerpoint/2010/main" val="11288021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208951-B9F5-6B40-92F1-734B50356147}" type="datetimeFigureOut">
              <a:rPr lang="en-US" smtClean="0"/>
              <a:t>3/24/18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32E72-1ACE-0B4C-A857-71EFAB7FD6D7}" type="slidenum">
              <a:rPr lang="en-US" smtClean="0"/>
              <a:t>‹#›</a:t>
            </a:fld>
            <a:endParaRPr lang="en-US"/>
          </a:p>
        </p:txBody>
      </p:sp>
    </p:spTree>
    <p:extLst>
      <p:ext uri="{BB962C8B-B14F-4D97-AF65-F5344CB8AC3E}">
        <p14:creationId xmlns:p14="http://schemas.microsoft.com/office/powerpoint/2010/main" val="1244600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213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u="sng" dirty="0" smtClean="0">
                <a:solidFill>
                  <a:schemeClr val="bg1"/>
                </a:solidFill>
              </a:rPr>
              <a:t>Mark 14:29</a:t>
            </a:r>
            <a:endParaRPr lang="en-US" sz="7200" b="1" u="sng" dirty="0">
              <a:solidFill>
                <a:schemeClr val="bg1"/>
              </a:solidFill>
            </a:endParaRPr>
          </a:p>
        </p:txBody>
      </p:sp>
      <p:sp>
        <p:nvSpPr>
          <p:cNvPr id="3" name="Content Placeholder 2"/>
          <p:cNvSpPr>
            <a:spLocks noGrp="1"/>
          </p:cNvSpPr>
          <p:nvPr>
            <p:ph idx="1"/>
          </p:nvPr>
        </p:nvSpPr>
        <p:spPr>
          <a:xfrm>
            <a:off x="342901" y="1825625"/>
            <a:ext cx="11701462" cy="4351338"/>
          </a:xfrm>
        </p:spPr>
        <p:txBody>
          <a:bodyPr>
            <a:normAutofit/>
          </a:bodyPr>
          <a:lstStyle/>
          <a:p>
            <a:pPr marL="0" indent="0">
              <a:buNone/>
            </a:pPr>
            <a:r>
              <a:rPr lang="en-US" sz="6000" b="1" dirty="0" smtClean="0">
                <a:solidFill>
                  <a:schemeClr val="bg1"/>
                </a:solidFill>
              </a:rPr>
              <a:t>Peter said to him, “Even if everyone else deserts you, I never will.”</a:t>
            </a:r>
            <a:endParaRPr lang="en-US" sz="6000" b="1" dirty="0">
              <a:solidFill>
                <a:schemeClr val="bg1"/>
              </a:solidFill>
            </a:endParaRPr>
          </a:p>
        </p:txBody>
      </p:sp>
    </p:spTree>
    <p:extLst>
      <p:ext uri="{BB962C8B-B14F-4D97-AF65-F5344CB8AC3E}">
        <p14:creationId xmlns:p14="http://schemas.microsoft.com/office/powerpoint/2010/main" val="117947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b="1" dirty="0" smtClean="0">
                <a:solidFill>
                  <a:srgbClr val="FFFF00"/>
                </a:solidFill>
              </a:rPr>
              <a:t>“I will not become lax” </a:t>
            </a:r>
            <a:endParaRPr lang="en-US" sz="6000" b="1" dirty="0">
              <a:solidFill>
                <a:srgbClr val="FFFF00"/>
              </a:solidFill>
            </a:endParaRPr>
          </a:p>
        </p:txBody>
      </p:sp>
    </p:spTree>
    <p:extLst>
      <p:ext uri="{BB962C8B-B14F-4D97-AF65-F5344CB8AC3E}">
        <p14:creationId xmlns:p14="http://schemas.microsoft.com/office/powerpoint/2010/main" val="210663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u="sng" dirty="0" smtClean="0">
                <a:solidFill>
                  <a:schemeClr val="bg1"/>
                </a:solidFill>
              </a:rPr>
              <a:t>Mark 14:37</a:t>
            </a:r>
            <a:endParaRPr lang="en-US" sz="7200" b="1" u="sng" dirty="0">
              <a:solidFill>
                <a:schemeClr val="bg1"/>
              </a:solidFill>
            </a:endParaRPr>
          </a:p>
        </p:txBody>
      </p:sp>
      <p:sp>
        <p:nvSpPr>
          <p:cNvPr id="3" name="Content Placeholder 2"/>
          <p:cNvSpPr>
            <a:spLocks noGrp="1"/>
          </p:cNvSpPr>
          <p:nvPr>
            <p:ph idx="1"/>
          </p:nvPr>
        </p:nvSpPr>
        <p:spPr>
          <a:xfrm>
            <a:off x="300039" y="1825625"/>
            <a:ext cx="11572874" cy="4351338"/>
          </a:xfrm>
        </p:spPr>
        <p:txBody>
          <a:bodyPr>
            <a:normAutofit/>
          </a:bodyPr>
          <a:lstStyle/>
          <a:p>
            <a:pPr marL="0" indent="0">
              <a:buNone/>
            </a:pPr>
            <a:r>
              <a:rPr lang="en-US" sz="6000" b="1" dirty="0" smtClean="0">
                <a:solidFill>
                  <a:schemeClr val="bg1"/>
                </a:solidFill>
              </a:rPr>
              <a:t>Then he returned and found the disciples asleep. He said to Peter, “Simon, are you asleep? Couldn’t you watch with me even one hour?</a:t>
            </a:r>
            <a:endParaRPr lang="en-US" sz="6000" b="1" dirty="0">
              <a:solidFill>
                <a:schemeClr val="bg1"/>
              </a:solidFill>
            </a:endParaRPr>
          </a:p>
        </p:txBody>
      </p:sp>
    </p:spTree>
    <p:extLst>
      <p:ext uri="{BB962C8B-B14F-4D97-AF65-F5344CB8AC3E}">
        <p14:creationId xmlns:p14="http://schemas.microsoft.com/office/powerpoint/2010/main" val="1563385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7200" b="1" dirty="0" smtClean="0">
                <a:solidFill>
                  <a:srgbClr val="FFFF00"/>
                </a:solidFill>
              </a:rPr>
              <a:t>“I will not overreact” </a:t>
            </a:r>
            <a:endParaRPr lang="en-US" sz="7200" b="1" dirty="0">
              <a:solidFill>
                <a:srgbClr val="FFFF00"/>
              </a:solidFill>
            </a:endParaRPr>
          </a:p>
        </p:txBody>
      </p:sp>
    </p:spTree>
    <p:extLst>
      <p:ext uri="{BB962C8B-B14F-4D97-AF65-F5344CB8AC3E}">
        <p14:creationId xmlns:p14="http://schemas.microsoft.com/office/powerpoint/2010/main" val="1362013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u="sng" dirty="0" smtClean="0">
                <a:solidFill>
                  <a:schemeClr val="bg1"/>
                </a:solidFill>
              </a:rPr>
              <a:t>Luke 22:50-51</a:t>
            </a:r>
            <a:endParaRPr lang="en-US" sz="7200" b="1" u="sng" dirty="0">
              <a:solidFill>
                <a:schemeClr val="bg1"/>
              </a:solidFill>
            </a:endParaRPr>
          </a:p>
        </p:txBody>
      </p:sp>
      <p:sp>
        <p:nvSpPr>
          <p:cNvPr id="3" name="Content Placeholder 2"/>
          <p:cNvSpPr>
            <a:spLocks noGrp="1"/>
          </p:cNvSpPr>
          <p:nvPr>
            <p:ph idx="1"/>
          </p:nvPr>
        </p:nvSpPr>
        <p:spPr>
          <a:xfrm>
            <a:off x="514350" y="1825625"/>
            <a:ext cx="11272838" cy="4351338"/>
          </a:xfrm>
        </p:spPr>
        <p:txBody>
          <a:bodyPr>
            <a:normAutofit fontScale="92500" lnSpcReduction="10000"/>
          </a:bodyPr>
          <a:lstStyle/>
          <a:p>
            <a:pPr marL="0" lvl="0" indent="0">
              <a:lnSpc>
                <a:spcPct val="100000"/>
              </a:lnSpc>
              <a:spcBef>
                <a:spcPts val="0"/>
              </a:spcBef>
              <a:buNone/>
            </a:pPr>
            <a:r>
              <a:rPr lang="en-US" sz="6000" b="1" dirty="0" smtClean="0">
                <a:solidFill>
                  <a:schemeClr val="bg1"/>
                </a:solidFill>
              </a:rPr>
              <a:t>And one of them struck at the high priest’s slave, slashing off his right ear. But Jesus said, “No more of this.” And he touched the man’s ear and healed him.</a:t>
            </a:r>
            <a:endParaRPr lang="en-US" sz="6000" b="1" dirty="0">
              <a:solidFill>
                <a:schemeClr val="bg1"/>
              </a:solidFill>
            </a:endParaRPr>
          </a:p>
        </p:txBody>
      </p:sp>
    </p:spTree>
    <p:extLst>
      <p:ext uri="{BB962C8B-B14F-4D97-AF65-F5344CB8AC3E}">
        <p14:creationId xmlns:p14="http://schemas.microsoft.com/office/powerpoint/2010/main" val="1335407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7200" b="1" dirty="0" smtClean="0">
                <a:solidFill>
                  <a:srgbClr val="FFFF00"/>
                </a:solidFill>
              </a:rPr>
              <a:t>“I will not deny you” </a:t>
            </a:r>
            <a:endParaRPr lang="en-US" sz="7200" b="1" dirty="0">
              <a:solidFill>
                <a:srgbClr val="FFFF00"/>
              </a:solidFill>
            </a:endParaRPr>
          </a:p>
        </p:txBody>
      </p:sp>
    </p:spTree>
    <p:extLst>
      <p:ext uri="{BB962C8B-B14F-4D97-AF65-F5344CB8AC3E}">
        <p14:creationId xmlns:p14="http://schemas.microsoft.com/office/powerpoint/2010/main" val="1986337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85837"/>
          </a:xfrm>
        </p:spPr>
        <p:txBody>
          <a:bodyPr>
            <a:normAutofit fontScale="90000"/>
          </a:bodyPr>
          <a:lstStyle/>
          <a:p>
            <a:pPr algn="ctr"/>
            <a:r>
              <a:rPr lang="en-US" sz="7200" b="1" dirty="0" smtClean="0">
                <a:solidFill>
                  <a:schemeClr val="bg1"/>
                </a:solidFill>
              </a:rPr>
              <a:t>Mark 14:71-72</a:t>
            </a:r>
            <a:endParaRPr lang="en-US" sz="7200" b="1" dirty="0">
              <a:solidFill>
                <a:schemeClr val="bg1"/>
              </a:solidFill>
            </a:endParaRPr>
          </a:p>
        </p:txBody>
      </p:sp>
      <p:sp>
        <p:nvSpPr>
          <p:cNvPr id="3" name="Content Placeholder 2"/>
          <p:cNvSpPr>
            <a:spLocks noGrp="1"/>
          </p:cNvSpPr>
          <p:nvPr>
            <p:ph idx="1"/>
          </p:nvPr>
        </p:nvSpPr>
        <p:spPr>
          <a:xfrm>
            <a:off x="128588" y="985838"/>
            <a:ext cx="11944350" cy="5643562"/>
          </a:xfrm>
        </p:spPr>
        <p:txBody>
          <a:bodyPr>
            <a:noAutofit/>
          </a:bodyPr>
          <a:lstStyle/>
          <a:p>
            <a:pPr marL="0" indent="0">
              <a:buNone/>
            </a:pPr>
            <a:r>
              <a:rPr lang="mr-IN" sz="4800" b="1" dirty="0" smtClean="0">
                <a:solidFill>
                  <a:schemeClr val="bg1"/>
                </a:solidFill>
              </a:rPr>
              <a:t>…</a:t>
            </a:r>
            <a:r>
              <a:rPr lang="en-US" sz="4800" b="1" dirty="0" smtClean="0">
                <a:solidFill>
                  <a:schemeClr val="bg1"/>
                </a:solidFill>
              </a:rPr>
              <a:t>Peter swore, “A curse on me if I’m lying—I don’t know this man you’re talking about!” And immediately the rooster crowed the second </a:t>
            </a:r>
            <a:r>
              <a:rPr lang="en-US" sz="4800" b="1" dirty="0" err="1" smtClean="0">
                <a:solidFill>
                  <a:schemeClr val="bg1"/>
                </a:solidFill>
              </a:rPr>
              <a:t>time.Suddenly</a:t>
            </a:r>
            <a:r>
              <a:rPr lang="en-US" sz="4800" b="1" dirty="0" smtClean="0">
                <a:solidFill>
                  <a:schemeClr val="bg1"/>
                </a:solidFill>
              </a:rPr>
              <a:t>, Jesus’ words flashed through Peter’s mind: “Before the rooster crows twice, you will deny three times that you even know me.” And he broke down and wept.</a:t>
            </a:r>
            <a:endParaRPr lang="en-US" sz="4800" b="1" dirty="0">
              <a:solidFill>
                <a:schemeClr val="bg1"/>
              </a:solidFill>
            </a:endParaRPr>
          </a:p>
        </p:txBody>
      </p:sp>
    </p:spTree>
    <p:extLst>
      <p:ext uri="{BB962C8B-B14F-4D97-AF65-F5344CB8AC3E}">
        <p14:creationId xmlns:p14="http://schemas.microsoft.com/office/powerpoint/2010/main" val="1740901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42964"/>
            <a:ext cx="12192000" cy="5386388"/>
          </a:xfrm>
        </p:spPr>
      </p:pic>
    </p:spTree>
    <p:extLst>
      <p:ext uri="{BB962C8B-B14F-4D97-AF65-F5344CB8AC3E}">
        <p14:creationId xmlns:p14="http://schemas.microsoft.com/office/powerpoint/2010/main" val="2019597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6674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b="1" u="sng" dirty="0" smtClean="0">
                <a:solidFill>
                  <a:schemeClr val="bg1"/>
                </a:solidFill>
              </a:rPr>
              <a:t>Psalm 38:4</a:t>
            </a:r>
            <a:endParaRPr lang="en-US" sz="8800" b="1" u="sng" dirty="0">
              <a:solidFill>
                <a:schemeClr val="bg1"/>
              </a:solidFill>
            </a:endParaRPr>
          </a:p>
        </p:txBody>
      </p:sp>
      <p:sp>
        <p:nvSpPr>
          <p:cNvPr id="3" name="Content Placeholder 2"/>
          <p:cNvSpPr>
            <a:spLocks noGrp="1"/>
          </p:cNvSpPr>
          <p:nvPr>
            <p:ph idx="1"/>
          </p:nvPr>
        </p:nvSpPr>
        <p:spPr>
          <a:xfrm>
            <a:off x="457200" y="1825625"/>
            <a:ext cx="11501438" cy="4351338"/>
          </a:xfrm>
        </p:spPr>
        <p:txBody>
          <a:bodyPr>
            <a:normAutofit/>
          </a:bodyPr>
          <a:lstStyle/>
          <a:p>
            <a:pPr marL="0" indent="0">
              <a:buNone/>
            </a:pPr>
            <a:r>
              <a:rPr lang="en-US" sz="6600" b="1" dirty="0" smtClean="0">
                <a:solidFill>
                  <a:schemeClr val="bg1"/>
                </a:solidFill>
              </a:rPr>
              <a:t>My guilt overwhelms me—    </a:t>
            </a:r>
          </a:p>
          <a:p>
            <a:pPr marL="0" indent="0">
              <a:buNone/>
            </a:pPr>
            <a:r>
              <a:rPr lang="en-US" sz="6600" b="1" dirty="0" smtClean="0">
                <a:solidFill>
                  <a:schemeClr val="bg1"/>
                </a:solidFill>
              </a:rPr>
              <a:t>it is a burden too heavy to bear.</a:t>
            </a:r>
            <a:endParaRPr lang="en-US" sz="6600" b="1" dirty="0">
              <a:solidFill>
                <a:schemeClr val="bg1"/>
              </a:solidFill>
            </a:endParaRPr>
          </a:p>
        </p:txBody>
      </p:sp>
    </p:spTree>
    <p:extLst>
      <p:ext uri="{BB962C8B-B14F-4D97-AF65-F5344CB8AC3E}">
        <p14:creationId xmlns:p14="http://schemas.microsoft.com/office/powerpoint/2010/main" val="1788839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8663" y="771526"/>
            <a:ext cx="10844211" cy="5186362"/>
          </a:xfrm>
        </p:spPr>
      </p:pic>
    </p:spTree>
    <p:extLst>
      <p:ext uri="{BB962C8B-B14F-4D97-AF65-F5344CB8AC3E}">
        <p14:creationId xmlns:p14="http://schemas.microsoft.com/office/powerpoint/2010/main" val="12309038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85763" y="1825625"/>
            <a:ext cx="11415711" cy="4351338"/>
          </a:xfrm>
        </p:spPr>
        <p:txBody>
          <a:bodyPr>
            <a:normAutofit/>
          </a:bodyPr>
          <a:lstStyle/>
          <a:p>
            <a:r>
              <a:rPr lang="en-US" sz="8000" b="1" dirty="0" smtClean="0">
                <a:solidFill>
                  <a:srgbClr val="CEFF8E"/>
                </a:solidFill>
              </a:rPr>
              <a:t>The Prayer of Forgiveness </a:t>
            </a:r>
            <a:endParaRPr lang="en-US" sz="8000" b="1" dirty="0">
              <a:solidFill>
                <a:srgbClr val="CEFF8E"/>
              </a:solidFill>
            </a:endParaRPr>
          </a:p>
        </p:txBody>
      </p:sp>
    </p:spTree>
    <p:extLst>
      <p:ext uri="{BB962C8B-B14F-4D97-AF65-F5344CB8AC3E}">
        <p14:creationId xmlns:p14="http://schemas.microsoft.com/office/powerpoint/2010/main" val="248082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u="sng" dirty="0" smtClean="0">
                <a:solidFill>
                  <a:schemeClr val="bg1"/>
                </a:solidFill>
              </a:rPr>
              <a:t>Luke 23:34</a:t>
            </a:r>
            <a:endParaRPr lang="en-US" sz="9600" b="1" u="sng" dirty="0">
              <a:solidFill>
                <a:schemeClr val="bg1"/>
              </a:solidFill>
            </a:endParaRPr>
          </a:p>
        </p:txBody>
      </p:sp>
      <p:sp>
        <p:nvSpPr>
          <p:cNvPr id="3" name="Content Placeholder 2"/>
          <p:cNvSpPr>
            <a:spLocks noGrp="1"/>
          </p:cNvSpPr>
          <p:nvPr>
            <p:ph idx="1"/>
          </p:nvPr>
        </p:nvSpPr>
        <p:spPr>
          <a:xfrm>
            <a:off x="457201" y="1825625"/>
            <a:ext cx="11287124" cy="4351338"/>
          </a:xfrm>
        </p:spPr>
        <p:txBody>
          <a:bodyPr>
            <a:normAutofit/>
          </a:bodyPr>
          <a:lstStyle/>
          <a:p>
            <a:pPr marL="0" indent="0">
              <a:buNone/>
            </a:pPr>
            <a:r>
              <a:rPr lang="en-US" sz="6000" b="1" dirty="0" smtClean="0">
                <a:solidFill>
                  <a:schemeClr val="bg1"/>
                </a:solidFill>
              </a:rPr>
              <a:t>Jesus said, “Father, forgive them, for they don’t know what they are doing.”</a:t>
            </a:r>
            <a:endParaRPr lang="en-US" sz="6000" b="1" dirty="0">
              <a:solidFill>
                <a:schemeClr val="bg1"/>
              </a:solidFill>
            </a:endParaRPr>
          </a:p>
        </p:txBody>
      </p:sp>
    </p:spTree>
    <p:extLst>
      <p:ext uri="{BB962C8B-B14F-4D97-AF65-F5344CB8AC3E}">
        <p14:creationId xmlns:p14="http://schemas.microsoft.com/office/powerpoint/2010/main" val="448319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8800" b="1" dirty="0" smtClean="0">
                <a:solidFill>
                  <a:srgbClr val="CEFF8E"/>
                </a:solidFill>
              </a:rPr>
              <a:t>The Prayer of Faith</a:t>
            </a:r>
            <a:endParaRPr lang="en-US" sz="8800" b="1" dirty="0">
              <a:solidFill>
                <a:srgbClr val="CEFF8E"/>
              </a:solidFill>
            </a:endParaRPr>
          </a:p>
        </p:txBody>
      </p:sp>
    </p:spTree>
    <p:extLst>
      <p:ext uri="{BB962C8B-B14F-4D97-AF65-F5344CB8AC3E}">
        <p14:creationId xmlns:p14="http://schemas.microsoft.com/office/powerpoint/2010/main" val="1539992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42999"/>
          </a:xfrm>
        </p:spPr>
        <p:txBody>
          <a:bodyPr>
            <a:normAutofit/>
          </a:bodyPr>
          <a:lstStyle/>
          <a:p>
            <a:pPr algn="ctr"/>
            <a:r>
              <a:rPr lang="hr-HR" sz="7200" b="1" u="sng" dirty="0" smtClean="0">
                <a:solidFill>
                  <a:schemeClr val="bg1"/>
                </a:solidFill>
              </a:rPr>
              <a:t>Luke 22:31-32 </a:t>
            </a:r>
            <a:endParaRPr lang="en-US" sz="7200" b="1" u="sng" dirty="0">
              <a:solidFill>
                <a:schemeClr val="bg1"/>
              </a:solidFill>
            </a:endParaRPr>
          </a:p>
        </p:txBody>
      </p:sp>
      <p:sp>
        <p:nvSpPr>
          <p:cNvPr id="3" name="Content Placeholder 2"/>
          <p:cNvSpPr>
            <a:spLocks noGrp="1"/>
          </p:cNvSpPr>
          <p:nvPr>
            <p:ph idx="1"/>
          </p:nvPr>
        </p:nvSpPr>
        <p:spPr>
          <a:xfrm>
            <a:off x="357188" y="1314450"/>
            <a:ext cx="11430000" cy="4862513"/>
          </a:xfrm>
        </p:spPr>
        <p:txBody>
          <a:bodyPr>
            <a:noAutofit/>
          </a:bodyPr>
          <a:lstStyle/>
          <a:p>
            <a:pPr marL="0" indent="0">
              <a:buNone/>
            </a:pPr>
            <a:r>
              <a:rPr lang="en-US" sz="5400" b="1" dirty="0" smtClean="0">
                <a:solidFill>
                  <a:schemeClr val="bg1"/>
                </a:solidFill>
              </a:rPr>
              <a:t>“Simon, Simon, Satan has asked to sift each of you like wheat. But I have pleaded in prayer for you, Simon, that your faith should not fail. So when you have repented and turned to me again, strengthen your brothers.”</a:t>
            </a:r>
            <a:endParaRPr lang="en-US" sz="5400" b="1" dirty="0">
              <a:solidFill>
                <a:schemeClr val="bg1"/>
              </a:solidFill>
            </a:endParaRPr>
          </a:p>
        </p:txBody>
      </p:sp>
    </p:spTree>
    <p:extLst>
      <p:ext uri="{BB962C8B-B14F-4D97-AF65-F5344CB8AC3E}">
        <p14:creationId xmlns:p14="http://schemas.microsoft.com/office/powerpoint/2010/main" val="1186949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b="1" u="sng" dirty="0">
              <a:solidFill>
                <a:srgbClr val="92D050"/>
              </a:solidFill>
            </a:endParaRPr>
          </a:p>
        </p:txBody>
      </p:sp>
      <p:sp>
        <p:nvSpPr>
          <p:cNvPr id="3" name="Content Placeholder 2"/>
          <p:cNvSpPr>
            <a:spLocks noGrp="1"/>
          </p:cNvSpPr>
          <p:nvPr>
            <p:ph idx="1"/>
          </p:nvPr>
        </p:nvSpPr>
        <p:spPr/>
        <p:txBody>
          <a:bodyPr>
            <a:normAutofit/>
          </a:bodyPr>
          <a:lstStyle/>
          <a:p>
            <a:r>
              <a:rPr lang="en-US" sz="7200" b="1" dirty="0" smtClean="0">
                <a:solidFill>
                  <a:srgbClr val="CEFF8E"/>
                </a:solidFill>
              </a:rPr>
              <a:t>The Prayer of Feeding</a:t>
            </a:r>
            <a:endParaRPr lang="en-US" sz="7200" b="1" dirty="0">
              <a:solidFill>
                <a:srgbClr val="CEFF8E"/>
              </a:solidFill>
            </a:endParaRPr>
          </a:p>
        </p:txBody>
      </p:sp>
    </p:spTree>
    <p:extLst>
      <p:ext uri="{BB962C8B-B14F-4D97-AF65-F5344CB8AC3E}">
        <p14:creationId xmlns:p14="http://schemas.microsoft.com/office/powerpoint/2010/main" val="10917084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71587"/>
          </a:xfrm>
        </p:spPr>
        <p:txBody>
          <a:bodyPr>
            <a:normAutofit/>
          </a:bodyPr>
          <a:lstStyle/>
          <a:p>
            <a:pPr algn="ctr"/>
            <a:r>
              <a:rPr lang="en-US" sz="8000" b="1" u="sng" dirty="0" smtClean="0">
                <a:solidFill>
                  <a:schemeClr val="bg1"/>
                </a:solidFill>
              </a:rPr>
              <a:t>John 21:17</a:t>
            </a:r>
            <a:endParaRPr lang="en-US" sz="8000" b="1" u="sng" dirty="0">
              <a:solidFill>
                <a:schemeClr val="bg1"/>
              </a:solidFill>
            </a:endParaRPr>
          </a:p>
        </p:txBody>
      </p:sp>
      <p:sp>
        <p:nvSpPr>
          <p:cNvPr id="3" name="Content Placeholder 2"/>
          <p:cNvSpPr>
            <a:spLocks noGrp="1"/>
          </p:cNvSpPr>
          <p:nvPr>
            <p:ph idx="1"/>
          </p:nvPr>
        </p:nvSpPr>
        <p:spPr>
          <a:xfrm>
            <a:off x="371475" y="1271588"/>
            <a:ext cx="11329987" cy="4905375"/>
          </a:xfrm>
        </p:spPr>
        <p:txBody>
          <a:bodyPr>
            <a:noAutofit/>
          </a:bodyPr>
          <a:lstStyle/>
          <a:p>
            <a:pPr marL="0" indent="0">
              <a:buNone/>
            </a:pPr>
            <a:r>
              <a:rPr lang="en-US" sz="5400" b="1" dirty="0" smtClean="0">
                <a:solidFill>
                  <a:schemeClr val="bg1"/>
                </a:solidFill>
              </a:rPr>
              <a:t>A third time he asked him, “Simon son of John, do you love me?” Peter was hurt that Jesus asked the question a third time. He said, “Lord, you know everything. You know that I love </a:t>
            </a:r>
            <a:r>
              <a:rPr lang="en-US" sz="5400" b="1" dirty="0" err="1" smtClean="0">
                <a:solidFill>
                  <a:schemeClr val="bg1"/>
                </a:solidFill>
              </a:rPr>
              <a:t>you.”Jesus</a:t>
            </a:r>
            <a:r>
              <a:rPr lang="en-US" sz="5400" b="1" dirty="0" smtClean="0">
                <a:solidFill>
                  <a:schemeClr val="bg1"/>
                </a:solidFill>
              </a:rPr>
              <a:t> said, “Then feed my sheep.</a:t>
            </a:r>
            <a:endParaRPr lang="en-US" sz="5400" b="1" dirty="0">
              <a:solidFill>
                <a:schemeClr val="bg1"/>
              </a:solidFill>
            </a:endParaRPr>
          </a:p>
        </p:txBody>
      </p:sp>
    </p:spTree>
    <p:extLst>
      <p:ext uri="{BB962C8B-B14F-4D97-AF65-F5344CB8AC3E}">
        <p14:creationId xmlns:p14="http://schemas.microsoft.com/office/powerpoint/2010/main" val="13267822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8000" b="1" dirty="0" smtClean="0">
                <a:solidFill>
                  <a:srgbClr val="CEFF8E"/>
                </a:solidFill>
              </a:rPr>
              <a:t>The Prayer of Filling</a:t>
            </a:r>
            <a:endParaRPr lang="en-US" sz="8000" b="1" dirty="0">
              <a:solidFill>
                <a:srgbClr val="CEFF8E"/>
              </a:solidFill>
            </a:endParaRPr>
          </a:p>
        </p:txBody>
      </p:sp>
    </p:spTree>
    <p:extLst>
      <p:ext uri="{BB962C8B-B14F-4D97-AF65-F5344CB8AC3E}">
        <p14:creationId xmlns:p14="http://schemas.microsoft.com/office/powerpoint/2010/main" val="19063840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u="sng" dirty="0" smtClean="0">
                <a:solidFill>
                  <a:schemeClr val="bg1"/>
                </a:solidFill>
              </a:rPr>
              <a:t>John 17:13</a:t>
            </a:r>
            <a:endParaRPr lang="en-US" sz="8000" b="1" u="sng" dirty="0">
              <a:solidFill>
                <a:schemeClr val="bg1"/>
              </a:solidFill>
            </a:endParaRPr>
          </a:p>
        </p:txBody>
      </p:sp>
      <p:sp>
        <p:nvSpPr>
          <p:cNvPr id="3" name="Content Placeholder 2"/>
          <p:cNvSpPr>
            <a:spLocks noGrp="1"/>
          </p:cNvSpPr>
          <p:nvPr>
            <p:ph idx="1"/>
          </p:nvPr>
        </p:nvSpPr>
        <p:spPr>
          <a:xfrm>
            <a:off x="428625" y="1825625"/>
            <a:ext cx="11487149" cy="4351338"/>
          </a:xfrm>
        </p:spPr>
        <p:txBody>
          <a:bodyPr>
            <a:normAutofit/>
          </a:bodyPr>
          <a:lstStyle/>
          <a:p>
            <a:pPr marL="0" indent="0">
              <a:buNone/>
            </a:pPr>
            <a:r>
              <a:rPr lang="en-US" sz="5400" b="1" dirty="0" smtClean="0">
                <a:solidFill>
                  <a:schemeClr val="bg1"/>
                </a:solidFill>
              </a:rPr>
              <a:t>Now I am coming to you. I told them many things while I was with them in this world so they would be filled with my joy.</a:t>
            </a:r>
            <a:endParaRPr lang="en-US" sz="5400" b="1" dirty="0">
              <a:solidFill>
                <a:schemeClr val="bg1"/>
              </a:solidFill>
            </a:endParaRPr>
          </a:p>
        </p:txBody>
      </p:sp>
    </p:spTree>
    <p:extLst>
      <p:ext uri="{BB962C8B-B14F-4D97-AF65-F5344CB8AC3E}">
        <p14:creationId xmlns:p14="http://schemas.microsoft.com/office/powerpoint/2010/main" val="1410848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3063" y="957263"/>
            <a:ext cx="9144000" cy="4900612"/>
          </a:xfrm>
        </p:spPr>
      </p:pic>
    </p:spTree>
    <p:extLst>
      <p:ext uri="{BB962C8B-B14F-4D97-AF65-F5344CB8AC3E}">
        <p14:creationId xmlns:p14="http://schemas.microsoft.com/office/powerpoint/2010/main" val="130231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171575"/>
            <a:ext cx="11372850" cy="4286249"/>
          </a:xfrm>
        </p:spPr>
      </p:pic>
    </p:spTree>
    <p:extLst>
      <p:ext uri="{BB962C8B-B14F-4D97-AF65-F5344CB8AC3E}">
        <p14:creationId xmlns:p14="http://schemas.microsoft.com/office/powerpoint/2010/main" val="519253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5108" y="1825625"/>
            <a:ext cx="5801784" cy="4351338"/>
          </a:xfrm>
        </p:spPr>
      </p:pic>
    </p:spTree>
    <p:extLst>
      <p:ext uri="{BB962C8B-B14F-4D97-AF65-F5344CB8AC3E}">
        <p14:creationId xmlns:p14="http://schemas.microsoft.com/office/powerpoint/2010/main" val="10128033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8763" y="0"/>
            <a:ext cx="9144001" cy="6857999"/>
          </a:xfrm>
        </p:spPr>
      </p:pic>
    </p:spTree>
    <p:extLst>
      <p:ext uri="{BB962C8B-B14F-4D97-AF65-F5344CB8AC3E}">
        <p14:creationId xmlns:p14="http://schemas.microsoft.com/office/powerpoint/2010/main" val="18622225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0075" y="0"/>
            <a:ext cx="10915650" cy="6858000"/>
          </a:xfrm>
        </p:spPr>
      </p:pic>
    </p:spTree>
    <p:extLst>
      <p:ext uri="{BB962C8B-B14F-4D97-AF65-F5344CB8AC3E}">
        <p14:creationId xmlns:p14="http://schemas.microsoft.com/office/powerpoint/2010/main" val="3913629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u="sng" dirty="0" smtClean="0">
                <a:solidFill>
                  <a:schemeClr val="bg1"/>
                </a:solidFill>
              </a:rPr>
              <a:t>2 Peter 3:18</a:t>
            </a:r>
            <a:endParaRPr lang="en-US" sz="8000" b="1" u="sng" dirty="0">
              <a:solidFill>
                <a:schemeClr val="bg1"/>
              </a:solidFill>
            </a:endParaRPr>
          </a:p>
        </p:txBody>
      </p:sp>
      <p:sp>
        <p:nvSpPr>
          <p:cNvPr id="3" name="Content Placeholder 2"/>
          <p:cNvSpPr>
            <a:spLocks noGrp="1"/>
          </p:cNvSpPr>
          <p:nvPr>
            <p:ph idx="1"/>
          </p:nvPr>
        </p:nvSpPr>
        <p:spPr>
          <a:xfrm>
            <a:off x="400051" y="1825625"/>
            <a:ext cx="11572874" cy="4351338"/>
          </a:xfrm>
        </p:spPr>
        <p:txBody>
          <a:bodyPr>
            <a:noAutofit/>
          </a:bodyPr>
          <a:lstStyle/>
          <a:p>
            <a:pPr marL="0" indent="0">
              <a:buNone/>
            </a:pPr>
            <a:r>
              <a:rPr lang="en-US" sz="6600" b="1" dirty="0">
                <a:solidFill>
                  <a:schemeClr val="bg1"/>
                </a:solidFill>
              </a:rPr>
              <a:t>Y</a:t>
            </a:r>
            <a:r>
              <a:rPr lang="en-US" sz="6600" b="1" dirty="0" smtClean="0">
                <a:solidFill>
                  <a:schemeClr val="bg1"/>
                </a:solidFill>
              </a:rPr>
              <a:t>ou must grow in the grace and knowledge of our Lord and Savior Jesus Christ. All glory to him, both now and forever! Amen.</a:t>
            </a:r>
            <a:endParaRPr lang="en-US" sz="6600" b="1" dirty="0">
              <a:solidFill>
                <a:schemeClr val="bg1"/>
              </a:solidFill>
            </a:endParaRPr>
          </a:p>
        </p:txBody>
      </p:sp>
    </p:spTree>
    <p:extLst>
      <p:ext uri="{BB962C8B-B14F-4D97-AF65-F5344CB8AC3E}">
        <p14:creationId xmlns:p14="http://schemas.microsoft.com/office/powerpoint/2010/main" val="9474575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3942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91690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14350" y="1825625"/>
            <a:ext cx="11272838" cy="4351338"/>
          </a:xfrm>
        </p:spPr>
        <p:txBody>
          <a:bodyPr>
            <a:normAutofit/>
          </a:bodyPr>
          <a:lstStyle/>
          <a:p>
            <a:r>
              <a:rPr lang="en-US" sz="6000" dirty="0" smtClean="0">
                <a:solidFill>
                  <a:srgbClr val="FFFF00"/>
                </a:solidFill>
              </a:rPr>
              <a:t> </a:t>
            </a:r>
            <a:r>
              <a:rPr lang="en-US" sz="6000" b="1" dirty="0" smtClean="0">
                <a:solidFill>
                  <a:srgbClr val="FFFF00"/>
                </a:solidFill>
              </a:rPr>
              <a:t>“I will not deny you in front of others” </a:t>
            </a:r>
            <a:endParaRPr lang="en-US" sz="6000" b="1" dirty="0">
              <a:solidFill>
                <a:srgbClr val="FFFF00"/>
              </a:solidFill>
            </a:endParaRPr>
          </a:p>
        </p:txBody>
      </p:sp>
    </p:spTree>
    <p:extLst>
      <p:ext uri="{BB962C8B-B14F-4D97-AF65-F5344CB8AC3E}">
        <p14:creationId xmlns:p14="http://schemas.microsoft.com/office/powerpoint/2010/main" val="2095689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u="sng" dirty="0" smtClean="0">
                <a:solidFill>
                  <a:schemeClr val="bg1"/>
                </a:solidFill>
              </a:rPr>
              <a:t>Matthew 26:31a,33</a:t>
            </a:r>
            <a:endParaRPr lang="en-US" sz="8000" b="1" u="sng" dirty="0">
              <a:solidFill>
                <a:schemeClr val="bg1"/>
              </a:solidFill>
            </a:endParaRPr>
          </a:p>
        </p:txBody>
      </p:sp>
      <p:sp>
        <p:nvSpPr>
          <p:cNvPr id="3" name="Content Placeholder 2"/>
          <p:cNvSpPr>
            <a:spLocks noGrp="1"/>
          </p:cNvSpPr>
          <p:nvPr>
            <p:ph idx="1"/>
          </p:nvPr>
        </p:nvSpPr>
        <p:spPr>
          <a:xfrm>
            <a:off x="342900" y="1825625"/>
            <a:ext cx="11544300" cy="4351338"/>
          </a:xfrm>
        </p:spPr>
        <p:txBody>
          <a:bodyPr>
            <a:normAutofit/>
          </a:bodyPr>
          <a:lstStyle/>
          <a:p>
            <a:pPr marL="0" indent="0">
              <a:buNone/>
            </a:pPr>
            <a:r>
              <a:rPr lang="en-US" sz="6000" b="1" dirty="0" smtClean="0">
                <a:solidFill>
                  <a:schemeClr val="bg1"/>
                </a:solidFill>
              </a:rPr>
              <a:t>Jesus told them, “Tonight all of you will desert me</a:t>
            </a:r>
            <a:r>
              <a:rPr lang="mr-IN" sz="6000" b="1" dirty="0" smtClean="0">
                <a:solidFill>
                  <a:schemeClr val="bg1"/>
                </a:solidFill>
              </a:rPr>
              <a:t>…</a:t>
            </a:r>
            <a:r>
              <a:rPr lang="en-US" sz="6000" b="1" dirty="0" smtClean="0">
                <a:solidFill>
                  <a:schemeClr val="bg1"/>
                </a:solidFill>
              </a:rPr>
              <a:t>Peter declared, “Even if everyone else deserts you, I will never desert you.”</a:t>
            </a:r>
            <a:endParaRPr lang="en-US" sz="6000" b="1" dirty="0">
              <a:solidFill>
                <a:schemeClr val="bg1"/>
              </a:solidFill>
            </a:endParaRPr>
          </a:p>
        </p:txBody>
      </p:sp>
    </p:spTree>
    <p:extLst>
      <p:ext uri="{BB962C8B-B14F-4D97-AF65-F5344CB8AC3E}">
        <p14:creationId xmlns:p14="http://schemas.microsoft.com/office/powerpoint/2010/main" val="1372165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b="1" dirty="0" smtClean="0">
                <a:solidFill>
                  <a:srgbClr val="FFFF00"/>
                </a:solidFill>
              </a:rPr>
              <a:t>“I will not say ‘no’ to you” </a:t>
            </a:r>
            <a:endParaRPr lang="en-US" sz="6600" b="1" dirty="0">
              <a:solidFill>
                <a:srgbClr val="FFFF00"/>
              </a:solidFill>
            </a:endParaRPr>
          </a:p>
        </p:txBody>
      </p:sp>
    </p:spTree>
    <p:extLst>
      <p:ext uri="{BB962C8B-B14F-4D97-AF65-F5344CB8AC3E}">
        <p14:creationId xmlns:p14="http://schemas.microsoft.com/office/powerpoint/2010/main" val="160925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85862"/>
          </a:xfrm>
        </p:spPr>
        <p:txBody>
          <a:bodyPr>
            <a:normAutofit fontScale="90000"/>
          </a:bodyPr>
          <a:lstStyle/>
          <a:p>
            <a:pPr algn="ctr"/>
            <a:r>
              <a:rPr lang="en-US" sz="8800" b="1" u="sng" dirty="0" smtClean="0">
                <a:solidFill>
                  <a:schemeClr val="bg1"/>
                </a:solidFill>
              </a:rPr>
              <a:t>John 13:7-9</a:t>
            </a:r>
            <a:endParaRPr lang="en-US" sz="8800" b="1" u="sng" dirty="0">
              <a:solidFill>
                <a:schemeClr val="bg1"/>
              </a:solidFill>
            </a:endParaRPr>
          </a:p>
        </p:txBody>
      </p:sp>
      <p:sp>
        <p:nvSpPr>
          <p:cNvPr id="3" name="Content Placeholder 2"/>
          <p:cNvSpPr>
            <a:spLocks noGrp="1"/>
          </p:cNvSpPr>
          <p:nvPr>
            <p:ph idx="1"/>
          </p:nvPr>
        </p:nvSpPr>
        <p:spPr>
          <a:xfrm>
            <a:off x="114301" y="1085850"/>
            <a:ext cx="11944350" cy="5386387"/>
          </a:xfrm>
        </p:spPr>
        <p:txBody>
          <a:bodyPr>
            <a:noAutofit/>
          </a:bodyPr>
          <a:lstStyle/>
          <a:p>
            <a:pPr marL="0" indent="0">
              <a:buNone/>
            </a:pPr>
            <a:r>
              <a:rPr lang="en-US" sz="4800" b="1" dirty="0" smtClean="0">
                <a:solidFill>
                  <a:schemeClr val="bg1"/>
                </a:solidFill>
              </a:rPr>
              <a:t>Jesus replied, “You don’t understand now what I am doing, but someday you will.”</a:t>
            </a:r>
          </a:p>
          <a:p>
            <a:pPr marL="0" indent="0">
              <a:buNone/>
            </a:pPr>
            <a:r>
              <a:rPr lang="en-US" sz="4800" b="1" dirty="0" smtClean="0">
                <a:solidFill>
                  <a:schemeClr val="bg1"/>
                </a:solidFill>
              </a:rPr>
              <a:t> “No,” Peter protested, “you will never ever wash my feet!” Jesus replied, “Unless I wash you, you won’t belong to me.”</a:t>
            </a:r>
          </a:p>
          <a:p>
            <a:pPr marL="0" indent="0">
              <a:buNone/>
            </a:pPr>
            <a:r>
              <a:rPr lang="en-US" sz="4800" b="1" dirty="0" smtClean="0">
                <a:solidFill>
                  <a:schemeClr val="bg1"/>
                </a:solidFill>
              </a:rPr>
              <a:t>Simon Peter exclaimed, “Then wash my hands and head as well, Lord, not just my feet!”</a:t>
            </a:r>
            <a:endParaRPr lang="en-US" sz="4800" b="1" dirty="0">
              <a:solidFill>
                <a:schemeClr val="bg1"/>
              </a:solidFill>
            </a:endParaRPr>
          </a:p>
        </p:txBody>
      </p:sp>
    </p:spTree>
    <p:extLst>
      <p:ext uri="{BB962C8B-B14F-4D97-AF65-F5344CB8AC3E}">
        <p14:creationId xmlns:p14="http://schemas.microsoft.com/office/powerpoint/2010/main" val="993050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71475" y="1825625"/>
            <a:ext cx="11501437" cy="4351338"/>
          </a:xfrm>
        </p:spPr>
        <p:txBody>
          <a:bodyPr>
            <a:normAutofit/>
          </a:bodyPr>
          <a:lstStyle/>
          <a:p>
            <a:r>
              <a:rPr lang="en-US" sz="6600" b="1" dirty="0" smtClean="0">
                <a:solidFill>
                  <a:srgbClr val="FFFF00"/>
                </a:solidFill>
              </a:rPr>
              <a:t>“I will not stumble as badly as others do.”</a:t>
            </a:r>
            <a:endParaRPr lang="en-US" sz="6600" b="1" dirty="0">
              <a:solidFill>
                <a:srgbClr val="FFFF00"/>
              </a:solidFill>
            </a:endParaRPr>
          </a:p>
        </p:txBody>
      </p:sp>
    </p:spTree>
    <p:extLst>
      <p:ext uri="{BB962C8B-B14F-4D97-AF65-F5344CB8AC3E}">
        <p14:creationId xmlns:p14="http://schemas.microsoft.com/office/powerpoint/2010/main" val="2112097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535</Words>
  <Application>Microsoft Macintosh PowerPoint</Application>
  <PresentationFormat>Widescreen</PresentationFormat>
  <Paragraphs>37</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Calibri</vt:lpstr>
      <vt:lpstr>Calibri Light</vt:lpstr>
      <vt:lpstr>Mangal</vt:lpstr>
      <vt:lpstr>Arial</vt:lpstr>
      <vt:lpstr>Office Theme</vt:lpstr>
      <vt:lpstr>PowerPoint Presentation</vt:lpstr>
      <vt:lpstr>PowerPoint Presentation</vt:lpstr>
      <vt:lpstr>PowerPoint Presentation</vt:lpstr>
      <vt:lpstr>PowerPoint Presentation</vt:lpstr>
      <vt:lpstr>PowerPoint Presentation</vt:lpstr>
      <vt:lpstr>Matthew 26:31a,33</vt:lpstr>
      <vt:lpstr>PowerPoint Presentation</vt:lpstr>
      <vt:lpstr>John 13:7-9</vt:lpstr>
      <vt:lpstr>PowerPoint Presentation</vt:lpstr>
      <vt:lpstr>Mark 14:29</vt:lpstr>
      <vt:lpstr>PowerPoint Presentation</vt:lpstr>
      <vt:lpstr>Mark 14:37</vt:lpstr>
      <vt:lpstr>PowerPoint Presentation</vt:lpstr>
      <vt:lpstr>Luke 22:50-51</vt:lpstr>
      <vt:lpstr>PowerPoint Presentation</vt:lpstr>
      <vt:lpstr>Mark 14:71-72</vt:lpstr>
      <vt:lpstr>PowerPoint Presentation</vt:lpstr>
      <vt:lpstr>PowerPoint Presentation</vt:lpstr>
      <vt:lpstr>Psalm 38:4</vt:lpstr>
      <vt:lpstr>PowerPoint Presentation</vt:lpstr>
      <vt:lpstr>Luke 23:34</vt:lpstr>
      <vt:lpstr>PowerPoint Presentation</vt:lpstr>
      <vt:lpstr>Luke 22:31-32 </vt:lpstr>
      <vt:lpstr>PowerPoint Presentation</vt:lpstr>
      <vt:lpstr>John 21:17</vt:lpstr>
      <vt:lpstr>PowerPoint Presentation</vt:lpstr>
      <vt:lpstr>John 17:13</vt:lpstr>
      <vt:lpstr>PowerPoint Presentation</vt:lpstr>
      <vt:lpstr>PowerPoint Presentation</vt:lpstr>
      <vt:lpstr>PowerPoint Presentation</vt:lpstr>
      <vt:lpstr>PowerPoint Presentation</vt:lpstr>
      <vt:lpstr>2 Peter 3:18</vt:lpstr>
      <vt:lpstr>PowerPoint Presentation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Barnette</dc:creator>
  <cp:lastModifiedBy>Jim Barnette</cp:lastModifiedBy>
  <cp:revision>11</cp:revision>
  <cp:lastPrinted>2018-03-25T01:57:38Z</cp:lastPrinted>
  <dcterms:created xsi:type="dcterms:W3CDTF">2018-03-25T00:05:07Z</dcterms:created>
  <dcterms:modified xsi:type="dcterms:W3CDTF">2018-03-25T02:14:22Z</dcterms:modified>
</cp:coreProperties>
</file>