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2"/>
  </p:handout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B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52"/>
  </p:normalViewPr>
  <p:slideViewPr>
    <p:cSldViewPr snapToGrid="0" snapToObjects="1">
      <p:cViewPr varScale="1">
        <p:scale>
          <a:sx n="90" d="100"/>
          <a:sy n="90" d="100"/>
        </p:scale>
        <p:origin x="232" y="4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handoutMaster" Target="handoutMasters/handout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2A04A2C-AC5D-054C-9C43-ACAD51E98C67}" type="datetimeFigureOut">
              <a:rPr lang="en-US" smtClean="0"/>
              <a:t>5/12/18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1F1ED8-5FF1-E546-80DE-9794DA6D7D9A}" type="slidenum">
              <a:rPr lang="en-US" smtClean="0"/>
              <a:t>‹#›</a:t>
            </a:fld>
            <a:endParaRPr lang="en-US"/>
          </a:p>
        </p:txBody>
      </p:sp>
    </p:spTree>
    <p:extLst>
      <p:ext uri="{BB962C8B-B14F-4D97-AF65-F5344CB8AC3E}">
        <p14:creationId xmlns:p14="http://schemas.microsoft.com/office/powerpoint/2010/main" val="192395257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59A14C-21C2-1D4C-9E78-B50DCD4AE554}" type="datetimeFigureOut">
              <a:rPr lang="en-US" smtClean="0"/>
              <a:t>5/12/18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AAF612-B80A-C941-BCEC-80397D3E56A1}" type="slidenum">
              <a:rPr lang="en-US" smtClean="0"/>
              <a:t>‹#›</a:t>
            </a:fld>
            <a:endParaRPr lang="en-US"/>
          </a:p>
        </p:txBody>
      </p:sp>
    </p:spTree>
    <p:extLst>
      <p:ext uri="{BB962C8B-B14F-4D97-AF65-F5344CB8AC3E}">
        <p14:creationId xmlns:p14="http://schemas.microsoft.com/office/powerpoint/2010/main" val="19420147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59A14C-21C2-1D4C-9E78-B50DCD4AE554}" type="datetimeFigureOut">
              <a:rPr lang="en-US" smtClean="0"/>
              <a:t>5/12/18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AAF612-B80A-C941-BCEC-80397D3E56A1}" type="slidenum">
              <a:rPr lang="en-US" smtClean="0"/>
              <a:t>‹#›</a:t>
            </a:fld>
            <a:endParaRPr lang="en-US"/>
          </a:p>
        </p:txBody>
      </p:sp>
    </p:spTree>
    <p:extLst>
      <p:ext uri="{BB962C8B-B14F-4D97-AF65-F5344CB8AC3E}">
        <p14:creationId xmlns:p14="http://schemas.microsoft.com/office/powerpoint/2010/main" val="906470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59A14C-21C2-1D4C-9E78-B50DCD4AE554}" type="datetimeFigureOut">
              <a:rPr lang="en-US" smtClean="0"/>
              <a:t>5/12/18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AAF612-B80A-C941-BCEC-80397D3E56A1}" type="slidenum">
              <a:rPr lang="en-US" smtClean="0"/>
              <a:t>‹#›</a:t>
            </a:fld>
            <a:endParaRPr lang="en-US"/>
          </a:p>
        </p:txBody>
      </p:sp>
    </p:spTree>
    <p:extLst>
      <p:ext uri="{BB962C8B-B14F-4D97-AF65-F5344CB8AC3E}">
        <p14:creationId xmlns:p14="http://schemas.microsoft.com/office/powerpoint/2010/main" val="9389963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59A14C-21C2-1D4C-9E78-B50DCD4AE554}" type="datetimeFigureOut">
              <a:rPr lang="en-US" smtClean="0"/>
              <a:t>5/12/18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AAF612-B80A-C941-BCEC-80397D3E56A1}" type="slidenum">
              <a:rPr lang="en-US" smtClean="0"/>
              <a:t>‹#›</a:t>
            </a:fld>
            <a:endParaRPr lang="en-US"/>
          </a:p>
        </p:txBody>
      </p:sp>
    </p:spTree>
    <p:extLst>
      <p:ext uri="{BB962C8B-B14F-4D97-AF65-F5344CB8AC3E}">
        <p14:creationId xmlns:p14="http://schemas.microsoft.com/office/powerpoint/2010/main" val="19862596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59A14C-21C2-1D4C-9E78-B50DCD4AE554}" type="datetimeFigureOut">
              <a:rPr lang="en-US" smtClean="0"/>
              <a:t>5/12/18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AAF612-B80A-C941-BCEC-80397D3E56A1}" type="slidenum">
              <a:rPr lang="en-US" smtClean="0"/>
              <a:t>‹#›</a:t>
            </a:fld>
            <a:endParaRPr lang="en-US"/>
          </a:p>
        </p:txBody>
      </p:sp>
    </p:spTree>
    <p:extLst>
      <p:ext uri="{BB962C8B-B14F-4D97-AF65-F5344CB8AC3E}">
        <p14:creationId xmlns:p14="http://schemas.microsoft.com/office/powerpoint/2010/main" val="4332667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59A14C-21C2-1D4C-9E78-B50DCD4AE554}" type="datetimeFigureOut">
              <a:rPr lang="en-US" smtClean="0"/>
              <a:t>5/12/18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AAF612-B80A-C941-BCEC-80397D3E56A1}" type="slidenum">
              <a:rPr lang="en-US" smtClean="0"/>
              <a:t>‹#›</a:t>
            </a:fld>
            <a:endParaRPr lang="en-US"/>
          </a:p>
        </p:txBody>
      </p:sp>
    </p:spTree>
    <p:extLst>
      <p:ext uri="{BB962C8B-B14F-4D97-AF65-F5344CB8AC3E}">
        <p14:creationId xmlns:p14="http://schemas.microsoft.com/office/powerpoint/2010/main" val="19454434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59A14C-21C2-1D4C-9E78-B50DCD4AE554}" type="datetimeFigureOut">
              <a:rPr lang="en-US" smtClean="0"/>
              <a:t>5/12/18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AAF612-B80A-C941-BCEC-80397D3E56A1}" type="slidenum">
              <a:rPr lang="en-US" smtClean="0"/>
              <a:t>‹#›</a:t>
            </a:fld>
            <a:endParaRPr lang="en-US"/>
          </a:p>
        </p:txBody>
      </p:sp>
    </p:spTree>
    <p:extLst>
      <p:ext uri="{BB962C8B-B14F-4D97-AF65-F5344CB8AC3E}">
        <p14:creationId xmlns:p14="http://schemas.microsoft.com/office/powerpoint/2010/main" val="16291688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59A14C-21C2-1D4C-9E78-B50DCD4AE554}" type="datetimeFigureOut">
              <a:rPr lang="en-US" smtClean="0"/>
              <a:t>5/12/18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AAF612-B80A-C941-BCEC-80397D3E56A1}" type="slidenum">
              <a:rPr lang="en-US" smtClean="0"/>
              <a:t>‹#›</a:t>
            </a:fld>
            <a:endParaRPr lang="en-US"/>
          </a:p>
        </p:txBody>
      </p:sp>
    </p:spTree>
    <p:extLst>
      <p:ext uri="{BB962C8B-B14F-4D97-AF65-F5344CB8AC3E}">
        <p14:creationId xmlns:p14="http://schemas.microsoft.com/office/powerpoint/2010/main" val="10238752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59A14C-21C2-1D4C-9E78-B50DCD4AE554}" type="datetimeFigureOut">
              <a:rPr lang="en-US" smtClean="0"/>
              <a:t>5/12/18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AAF612-B80A-C941-BCEC-80397D3E56A1}" type="slidenum">
              <a:rPr lang="en-US" smtClean="0"/>
              <a:t>‹#›</a:t>
            </a:fld>
            <a:endParaRPr lang="en-US"/>
          </a:p>
        </p:txBody>
      </p:sp>
    </p:spTree>
    <p:extLst>
      <p:ext uri="{BB962C8B-B14F-4D97-AF65-F5344CB8AC3E}">
        <p14:creationId xmlns:p14="http://schemas.microsoft.com/office/powerpoint/2010/main" val="4856532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59A14C-21C2-1D4C-9E78-B50DCD4AE554}" type="datetimeFigureOut">
              <a:rPr lang="en-US" smtClean="0"/>
              <a:t>5/12/18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AAF612-B80A-C941-BCEC-80397D3E56A1}" type="slidenum">
              <a:rPr lang="en-US" smtClean="0"/>
              <a:t>‹#›</a:t>
            </a:fld>
            <a:endParaRPr lang="en-US"/>
          </a:p>
        </p:txBody>
      </p:sp>
    </p:spTree>
    <p:extLst>
      <p:ext uri="{BB962C8B-B14F-4D97-AF65-F5344CB8AC3E}">
        <p14:creationId xmlns:p14="http://schemas.microsoft.com/office/powerpoint/2010/main" val="19366166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59A14C-21C2-1D4C-9E78-B50DCD4AE554}" type="datetimeFigureOut">
              <a:rPr lang="en-US" smtClean="0"/>
              <a:t>5/12/18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AAF612-B80A-C941-BCEC-80397D3E56A1}" type="slidenum">
              <a:rPr lang="en-US" smtClean="0"/>
              <a:t>‹#›</a:t>
            </a:fld>
            <a:endParaRPr lang="en-US"/>
          </a:p>
        </p:txBody>
      </p:sp>
    </p:spTree>
    <p:extLst>
      <p:ext uri="{BB962C8B-B14F-4D97-AF65-F5344CB8AC3E}">
        <p14:creationId xmlns:p14="http://schemas.microsoft.com/office/powerpoint/2010/main" val="14543196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59A14C-21C2-1D4C-9E78-B50DCD4AE554}" type="datetimeFigureOut">
              <a:rPr lang="en-US" smtClean="0"/>
              <a:t>5/12/18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AAF612-B80A-C941-BCEC-80397D3E56A1}" type="slidenum">
              <a:rPr lang="en-US" smtClean="0"/>
              <a:t>‹#›</a:t>
            </a:fld>
            <a:endParaRPr lang="en-US"/>
          </a:p>
        </p:txBody>
      </p:sp>
    </p:spTree>
    <p:extLst>
      <p:ext uri="{BB962C8B-B14F-4D97-AF65-F5344CB8AC3E}">
        <p14:creationId xmlns:p14="http://schemas.microsoft.com/office/powerpoint/2010/main" val="1173073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 Id="rId3"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 Id="rId3"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026398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863797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86188" y="0"/>
            <a:ext cx="4986337" cy="6858000"/>
          </a:xfrm>
        </p:spPr>
      </p:pic>
    </p:spTree>
    <p:extLst>
      <p:ext uri="{BB962C8B-B14F-4D97-AF65-F5344CB8AC3E}">
        <p14:creationId xmlns:p14="http://schemas.microsoft.com/office/powerpoint/2010/main" val="8565410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0037" y="871538"/>
            <a:ext cx="11644313" cy="5305425"/>
          </a:xfrm>
        </p:spPr>
        <p:txBody>
          <a:bodyPr>
            <a:noAutofit/>
          </a:bodyPr>
          <a:lstStyle/>
          <a:p>
            <a:pPr marL="0" indent="0">
              <a:buNone/>
            </a:pPr>
            <a:r>
              <a:rPr lang="en-US" sz="5400" b="1" dirty="0" smtClean="0">
                <a:solidFill>
                  <a:srgbClr val="FFEB7F"/>
                </a:solidFill>
              </a:rPr>
              <a:t>“With her cunning and her courage, </a:t>
            </a:r>
            <a:r>
              <a:rPr lang="en-US" sz="5400" b="1" dirty="0" err="1" smtClean="0">
                <a:solidFill>
                  <a:srgbClr val="FFEB7F"/>
                </a:solidFill>
              </a:rPr>
              <a:t>Jochebed</a:t>
            </a:r>
            <a:r>
              <a:rPr lang="en-US" sz="5400" b="1" dirty="0" smtClean="0">
                <a:solidFill>
                  <a:srgbClr val="FFEB7F"/>
                </a:solidFill>
              </a:rPr>
              <a:t> displays her love and her nurture of Moses by being an effective steward of </a:t>
            </a:r>
            <a:r>
              <a:rPr lang="en-US" sz="5400" b="1" dirty="0" smtClean="0">
                <a:solidFill>
                  <a:srgbClr val="FFFF00"/>
                </a:solidFill>
              </a:rPr>
              <a:t>time</a:t>
            </a:r>
            <a:r>
              <a:rPr lang="en-US" sz="5400" b="1" dirty="0" smtClean="0">
                <a:solidFill>
                  <a:srgbClr val="FFEB7F"/>
                </a:solidFill>
              </a:rPr>
              <a:t>—the </a:t>
            </a:r>
            <a:r>
              <a:rPr lang="en-US" sz="5400" b="1" dirty="0" smtClean="0">
                <a:solidFill>
                  <a:srgbClr val="FFFF00"/>
                </a:solidFill>
              </a:rPr>
              <a:t>time</a:t>
            </a:r>
            <a:r>
              <a:rPr lang="en-US" sz="5400" b="1" dirty="0" smtClean="0">
                <a:solidFill>
                  <a:srgbClr val="FFEB7F"/>
                </a:solidFill>
              </a:rPr>
              <a:t> she took to plan for his protection, and the </a:t>
            </a:r>
            <a:r>
              <a:rPr lang="en-US" sz="5400" b="1" dirty="0" smtClean="0">
                <a:solidFill>
                  <a:srgbClr val="FFFF00"/>
                </a:solidFill>
              </a:rPr>
              <a:t>time</a:t>
            </a:r>
            <a:r>
              <a:rPr lang="en-US" sz="5400" b="1" dirty="0" smtClean="0">
                <a:solidFill>
                  <a:srgbClr val="FFEB7F"/>
                </a:solidFill>
              </a:rPr>
              <a:t> she took in Pharaoh’s house to raise him in the faith.” </a:t>
            </a:r>
            <a:endParaRPr lang="en-US" sz="5400" b="1" dirty="0">
              <a:solidFill>
                <a:srgbClr val="FFEB7F"/>
              </a:solidFill>
            </a:endParaRPr>
          </a:p>
        </p:txBody>
      </p:sp>
    </p:spTree>
    <p:extLst>
      <p:ext uri="{BB962C8B-B14F-4D97-AF65-F5344CB8AC3E}">
        <p14:creationId xmlns:p14="http://schemas.microsoft.com/office/powerpoint/2010/main" val="13021717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948397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71587"/>
          </a:xfrm>
        </p:spPr>
        <p:txBody>
          <a:bodyPr>
            <a:normAutofit fontScale="90000"/>
          </a:bodyPr>
          <a:lstStyle/>
          <a:p>
            <a:pPr algn="ctr"/>
            <a:r>
              <a:rPr lang="en-US" sz="8800" b="1" u="sng" dirty="0" smtClean="0">
                <a:solidFill>
                  <a:schemeClr val="bg1"/>
                </a:solidFill>
              </a:rPr>
              <a:t>Hebrews 11:23</a:t>
            </a:r>
            <a:endParaRPr lang="en-US" sz="8800" b="1" u="sng" dirty="0">
              <a:solidFill>
                <a:schemeClr val="bg1"/>
              </a:solidFill>
            </a:endParaRPr>
          </a:p>
        </p:txBody>
      </p:sp>
      <p:sp>
        <p:nvSpPr>
          <p:cNvPr id="3" name="Content Placeholder 2"/>
          <p:cNvSpPr>
            <a:spLocks noGrp="1"/>
          </p:cNvSpPr>
          <p:nvPr>
            <p:ph idx="1"/>
          </p:nvPr>
        </p:nvSpPr>
        <p:spPr>
          <a:xfrm>
            <a:off x="142875" y="1400175"/>
            <a:ext cx="12049125" cy="4776788"/>
          </a:xfrm>
        </p:spPr>
        <p:txBody>
          <a:bodyPr>
            <a:noAutofit/>
          </a:bodyPr>
          <a:lstStyle/>
          <a:p>
            <a:pPr marL="0" indent="0">
              <a:buNone/>
            </a:pPr>
            <a:r>
              <a:rPr lang="en-US" sz="6000" b="1" dirty="0" smtClean="0">
                <a:solidFill>
                  <a:schemeClr val="bg1"/>
                </a:solidFill>
              </a:rPr>
              <a:t>It was by faith that Moses’ parents hid him for three months when he was born. They saw that God had given them an unusual child, and they were not afraid to disobey the king’s command.</a:t>
            </a:r>
            <a:endParaRPr lang="en-US" sz="6000" b="1" dirty="0">
              <a:solidFill>
                <a:schemeClr val="bg1"/>
              </a:solidFill>
            </a:endParaRPr>
          </a:p>
        </p:txBody>
      </p:sp>
    </p:spTree>
    <p:extLst>
      <p:ext uri="{BB962C8B-B14F-4D97-AF65-F5344CB8AC3E}">
        <p14:creationId xmlns:p14="http://schemas.microsoft.com/office/powerpoint/2010/main" val="9345955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523676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8649" y="257176"/>
            <a:ext cx="4843463" cy="5650707"/>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41256" y="536575"/>
            <a:ext cx="4057649" cy="6143625"/>
          </a:xfrm>
          <a:prstGeom prst="rect">
            <a:avLst/>
          </a:prstGeom>
        </p:spPr>
      </p:pic>
    </p:spTree>
    <p:extLst>
      <p:ext uri="{BB962C8B-B14F-4D97-AF65-F5344CB8AC3E}">
        <p14:creationId xmlns:p14="http://schemas.microsoft.com/office/powerpoint/2010/main" val="4675919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757602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r="4071"/>
          <a:stretch/>
        </p:blipFill>
        <p:spPr>
          <a:xfrm>
            <a:off x="114300" y="628652"/>
            <a:ext cx="5600699" cy="3843336"/>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2187" y="1690688"/>
            <a:ext cx="6883630" cy="5167312"/>
          </a:xfrm>
          <a:prstGeom prst="rect">
            <a:avLst/>
          </a:prstGeom>
        </p:spPr>
      </p:pic>
    </p:spTree>
    <p:extLst>
      <p:ext uri="{BB962C8B-B14F-4D97-AF65-F5344CB8AC3E}">
        <p14:creationId xmlns:p14="http://schemas.microsoft.com/office/powerpoint/2010/main" val="20062252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90</Words>
  <Application>Microsoft Macintosh PowerPoint</Application>
  <PresentationFormat>Widescreen</PresentationFormat>
  <Paragraphs>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Calibri Light</vt:lpstr>
      <vt:lpstr>Arial</vt:lpstr>
      <vt:lpstr>Office Theme</vt:lpstr>
      <vt:lpstr>PowerPoint Presentation</vt:lpstr>
      <vt:lpstr>PowerPoint Presentation</vt:lpstr>
      <vt:lpstr>PowerPoint Presentation</vt:lpstr>
      <vt:lpstr>PowerPoint Presentation</vt:lpstr>
      <vt:lpstr>Hebrews 11:23</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Barnette</dc:creator>
  <cp:lastModifiedBy>Jim Barnette</cp:lastModifiedBy>
  <cp:revision>6</cp:revision>
  <cp:lastPrinted>2018-05-13T00:20:09Z</cp:lastPrinted>
  <dcterms:created xsi:type="dcterms:W3CDTF">2018-05-12T23:19:46Z</dcterms:created>
  <dcterms:modified xsi:type="dcterms:W3CDTF">2018-05-13T00:35:53Z</dcterms:modified>
</cp:coreProperties>
</file>