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62" r:id="rId4"/>
    <p:sldId id="257" r:id="rId5"/>
    <p:sldId id="260" r:id="rId6"/>
    <p:sldId id="265" r:id="rId7"/>
    <p:sldId id="258" r:id="rId8"/>
    <p:sldId id="259" r:id="rId9"/>
    <p:sldId id="261" r:id="rId10"/>
    <p:sldId id="263" r:id="rId11"/>
    <p:sldId id="264" r:id="rId12"/>
    <p:sldId id="267" r:id="rId13"/>
    <p:sldId id="266"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19-05-17T20:17:02.387"/>
    </inkml:context>
    <inkml:brush xml:id="br0">
      <inkml:brushProperty name="width" value="0.29167" units="cm"/>
      <inkml:brushProperty name="height" value="0.58333" units="cm"/>
      <inkml:brushProperty name="color" value="#FFFF00"/>
      <inkml:brushProperty name="tip" value="rectangle"/>
      <inkml:brushProperty name="rasterOp" value="maskPen"/>
      <inkml:brushProperty name="fitToCurve" value="1"/>
    </inkml:brush>
  </inkml:definitions>
  <inkml:trace contextRef="#ctx0" brushRef="#br0">363 654 0,'24'0'282,"0"0"-236,0 0-30,1 0 47,-1 0-48,0 0 16,0 0-15,0 0 0,1 0 46,-1 0-46,0 0 15,0 0 0,-24 25-31,24-25 0,1 0 32,-1 0-32,0 0 15,0 0 1,0 0 15,1 24-15,23-24-16,-24 0 31,0 0-31,0 0 16,-24 24-1,25-24-15,-1 0 16,24 0-1,-24 0 1,-24 24 0,25-24-1,-1 0-15,0 0 32,0 0-17,-24 24-15,24-24 16,1 0-1,-1 0 1,0 0 0,0 0-1,0 0 1,1 0 15,-1 0-15,0 0-1,0 0 1,0 0-16,0 0 47,1 0-47,-1 0 16,0 0-1,0 0 1,0 0-1,1 0 1,-1 0-16,0 0 31,0 0-31,0 0 32,25 0-32,-25 0 46,0 0-46,0 0 16,1 0 0,-1 0-1,24 0 17,-24 0-32,0 0 31,1 0-16,-1 0 1,0 0 0,0 0-16,0 0 15,1 0-15,-1 0 16,0 0 0,0 0-1,0 0 1,1 0-1,-1 0-15,0 0 16,0 0 0,0 0-1,1 0 17,-1 0-17,-24-24 1,24 24-1,0 0-15,0 0 16,0 0 0,1 0-16,-1 0 15,0 0 1,0 0 0,25 0-1,-25 0-15,0 0 16,0 0-16,0 0 15,1 0 1,23 0 0,-24 0-1,0-24-15,1 24 16,-1 0 0,-24-24-1,24 24-15,0 0 0,0 0 31,0 0-31,1 0 16,-1 0 0,0 0-1,0 0 1,0 0 0,1 0-16,-1 0 15,0 0 1,0 0-1,0 0 1,1 0-16,-1 0 31,0 0-31,0-24 16,0 24-16,1 0 16,-1 0-1,0 0-15,0 0 16,24 0-16,-23 0 15,-1 0 1,0 0-16,0 0 16,0 0-1,25 0 1,-25 0 328,24 0-329,-23 0-15,-1 0 0,0 0 16,0 0-16,0 0 16,1 0-1,-1 0 1,0 24-16,0 0 15,0-24 1,25 0-16,-49 24 16,24-24-16,0 0 15,0 0 1,0 0 0,1 0-16,23 0 31,-24 0-16,0 0 1,1 0 0,-1 0-1,0 0 1,0 0-16,0 0 16,1 0-1,-1 0 1,0 0-1,0 0-15,0 0 16,0 0 0,25 0-16,-25 0 15,0 0-15,0 0 16,1 0-16,-1 0 16,24 0-1,-24 0 1,1 0-16,-1 0 15,0 0 1,0 0-16,25 0 16,-25 0-1,0 0 1,0 0-16,0 0 16,0 0 15,1 0-31,-1 0 15,0 0-15,0-24 32,0 24-32,1 0 15,-25-24-15,24 24 0,0 0 16,0 0-16,25 0 0,-1-24 16,-24 24-16,0 0 0,49-25 15,-49 25-15,0 0 360,0 0-345,25 0-15,-25 0 16,0 0-1,0 0-15,1 0 16,-1 25-16,-24-1 16,24-24-1,0 0 17,0 0-32,1 0 31,23 0-31,-24 0 15,0 0-15,1 0 32,-1 0-17,0 0 1,24 0 15,-24 0-15,1 0 15,-1 0-31,0 0 47,0 0-31,25 0 30,-25 0-30,0 0 15,0 0-31,0 0 16,1 0 0,-1 0-1,0 0 1,0 0-16,0 0 15,1 0 1,-1 0 0,0 0-16,0 0 15,0-24-15,0 24 16,1 0-16,-1-25 0,0 25 31,0 0-31,0 0 16,25 0-16,-25 0 15,0 0 1,-24-24 0,24 24-16,1 0 15,-1 0-15,24 0 32,-24 0-32,1 0 15,-1 0 1,0 0-1,0 0 1,0 0-16,0 0 16,1 0-16,-1 0 31,0 0-31,0 0 0,0 0 16,1 0-1,-1 0 1,0 0-16,0 0 15,0 0-15,1 0 16,-1 0 0,0 0-1,0 0-15,0 0 16,1 0-16,-1 0 16,0 0-1,0 0-15,0 0 16,25 0-1,-25 0-15,0 0 16,0 0 0,0 0-1,1 0-15,23 0 16,-24 0 0,0 0 359,1 0-375,-1 0 0,0 0 15,0 0-15,0 0 16,25 0-16,-25 0 15,0 0 1,0 0 0,0 0-16,-24 24 15,25-24-15,23 0 16,-48 25-16,24-25 16,0 24-1,1-24-15,-1 0 16,0 0-16,24 0 31,-23 0-31,-1 0 47,0 0-31,0 0-1,0 0-15,1 0 31,-1 0-15,0 0 0,0 0-1,0 0 1,0 0 0,1 0 15,-1 0-16,0 24-15,0-24 16,0 0 0,1 0-16,-1 24 31,0-24-31,0 0 31,-24 24-15,49-24-16,-25 0 15,0 0 1,0 0 0,0 0-16,1 0 15,23 0 1,-24 0 0,0 0-16,0 0 15,1 0-15,-25-24 16,24 24-16,0 0 0,0 0 15,0 0 1,1 0-16,-1-24 16,0 24-16,0 0 15,0 0 1,1 0 0,-1 0-16,0 0 15,0 0 1,-24-24-1,24 24-15,1 0 16,-1 0 390,0 0-406,0 0 16,0 0-16,0 0 0,1 0 16,23 0-16,-24 0 31,25 0-31,-25 0 15,0 0 1,24 0 0,-23 0-16,23 0 15,-24 0 1,25 0-16,-1 0 16,-24 0-1,24 0-15,-23 0 16,-1 0-16,24 0 15,-24 0 1,1 0-16,-1 0 16,0 0-16,0 0 15,0 0-15,1 0 16,-1 0 0,0 0-16,0 0 15,0 0 1,1 0-1,-1 0 1,24 0 0,-48-24-1,24 24-15,0 0 16,-24-25 0,25 25-16,-1 0 15,0 0-15,24 0 31,-23 0-31,-1 0 16,0 0-16,0 0 31,0 0-15,25 0 0,-25 0-1,0 0 1,0 0-16,1 0 15,23 0 345,-24 0-345,0-24-15,0 24 0,1 0 16,23 0-16,-24 0 16,0 0-1,1 0-15,-1 0 16,0 0-16,24 0 16,1 0-1,-25 0 1,0 0-16,0 0 0,1 0 15,-1 0-15,0 0 0,0 0 16,0 0-16,0 0 16,1 0-16,-1 0 15,0 0-15,0 0 16,0 0 15,1 0 16,-1 0-47,0 0 31,0 0-31,0 0 16,1 0-16,-1 0 16,0 0-16,0 0 31,0 0-31,1 0 15,23 0-15,0 0 16,-24 0 0,1 0-1,-1 0-15,24 0 16,-24 0-16,1 0 16,-1 0-16,0 0 15,0 0 1,0 0-16,1 0 15,-1 0-15,0 0 0,0 0 32,0 0-32,1 0 15,-1 0 1,0 0 0,0 0-1,0 0-15,0 0 16,1 0-16,-1 0 15,48 0 1,-47 0 0,-1 0-1,0 0 1,0 0 15,0 0 0,1 24 329,-1-24-360,0 0 15,0 0-15,0 0 16,1 0-16,23 0 0,-24 0 16,0 0-16,0 0 0,1 0 15,-1 0-15,0 0 0,24 0 16,-23 0-16,-1 0 0,24 0 16,-24 0-16,25 0 15,-25 0-15,0 0 0,0 0 16,1 0-16,-1 0 15,0 0-15,24 0 0,-24 0 16,1 0-16,23 25 16,-24-25-1,25 0-15,-25 0 16,0 0-16,0 0 16,0 0-1,1 0-15,23 0 16,-24 0-16,0 0 15,1 0 1,-1 0 0,0 0-1,0 0 1,0 0 0,0-25-16,1 25 15,-1 0-15,24 0 16,25 0-16,-49 0 15,0 0-15,49-24 16,-49 24-16,24 0 0,-23-24 16,-1 24-16,0 0 15,0 0-15,0 0 32,0 0-32,1 0 15,-25-24-15,24 24 16,0 0-16,24 0 359,-23 0-343,-1 0-1,24 0-15,1 24 16,-1 0 0,-24-24-16,0 0 15,1 0-15,-1 24 16,24-24-16,-24 25 0,0-25 16,25 24-16,-25-24 0,0 24 15,0-24-15,1 0 0,-1 0 16,0 0-1,0 0-15,0 0 16,1 0-16,-1 0 16,0 24-16,0-24 15,0 0-15,-24 24 16,25-24-16,-1 0 16,0 0-16,24 0 15,-24 0 1,1 0-1,-1 0 32,0 0-47,0 0 16,25 0 0,-25 0-16,0 0 15,0 0-15,0 0 0,1 0 16,23 0-1,-24 0-15,0-24 16,1 24 0,-1 0-16,0-24 31,0 24-31,0 0 16,0-24-16,1 24 0,-25-24 0,24 24 15,0 0 282,0 0-297,0 0 16,1 0-1,-1 0 1,0 0 0,-24 24-16,24-24 0,0 0 15,25 0-15,-25 0 16,0 0-16,0 0 15,25 0-15,-25 24 16,0-24-16,0 0 16,0 0-16,1 0 0,23 0 31,-24 0-31,0 0 16,1 0-1,-1 0 1,0 0-1,24 0-15,-23 0 16,-1 0-16,0 0 16,0 0-1,0 0 1,1 0-16,-1 0 0,0 0 16,0 0-16,0 0 0,0 0 15,1 0-15,-1 0 16,24 0-16,-24 0 0,1 0 15,-1 0-15,0 0 0,0 0 16,25-24-16,-1 24 16,-48-24-1,24 24-15,0 0 16,1 0-16,-1-25 16,0 25-16,0 0 0,0 0 15,0 0-15,1 0 16,-1 0-16,0 0 15,24 0-15,-23 0 16,-1 0-16,0-24 16,0 24-16,0 0 0,-24-24 15,49 24-15,-25 0 0,0 0 360,0 0-360,1 0 15,-1 0-15,0 0 16,24 0-16,1 0 16,-25 0-16,0 0 15,0 0-15,0 0 0,1 0 0,-1 0 16,0 0-16,0 0 15,0 0 1,1 0-16,-1 0 16,0 0-16,0 0 15,0 0-15,1 0 16,-1 0 0,0 0-16,0 0 15,24 0 1,-23 0-1,-1 0-15,0 0 16,0 0 0,0 0-1,25 0 1,-25 0 0,0 0-1,0 0 1,1 0-1,-1 0 1,0 0-16,0 0 0,25 0 16,-25 0-1,24 0-15,-24 0 16,0 0-16,1 0 16,-1 0-16,0 0 15,0 0 1,0 0-16,49-24 15,-25 24 1,-23 0 0,-1 0-16,0 0 0,0 0 15,25 0-15,-25 0 16,0 0-16,24 0 16,-24 0-1,25 0-15,-25 0 16,0-24-1,0 24 1,1 0-16,-1 0 328,0 0-328,0 0 16,0 0-1,1 0 1,-1 24 0,0-24-16,0 0 15,0 0-15,-24 24 16,25-24-16,-1 0 16,0 0-16,0 0 15,24 0-15,-23 0 16,-1 0-1,-24 24-15,24-24 16,0 0-16,-24 24 31,24-24-31,25 0 16,-25 0 15,0 0 0,0 0-15,1 0 15,-1 0-15,24 0 0,-24 0-1,1 0 1,-1 0-1,0 0 1,0 0 0,0 0-16,0 0 15,1 0-15,-1 0 16,0 0 0,0 0-1,0 0 1,1 0-1,-1 0 1,0 0-16,0 0 16,0 0-1,1 0 1,-1 0 0,0 0-1,24 0 1,-23 0 15,-1 0-31,0 0 47,0 0-31,0 0 15,25 0-16,-25 0 1,0 0 0,0 0-1,0 0 17,1 0-17,23 0 16,-24 0 1,0 0-17,1 0 17,-1 0-1,0 0-31,0 0 15,0 0 1,1 0-16,-1 0 16,0 0 15,0 0 0,0 0 0,0 0 1,1 0-17,-1 0 1,0 0 15,0 0 0,0 0-31,1 0 32,-1 0 15,24 0-16,-24 0 31,1 0 1,-25-24 249,0 0-280,0 0-17,0 0 63,0-1-62,-25 25 0,25-24-1,0-24 16,0 24 16,0 0-31,-48 24 0,48-25-16,0 1 31,0 0-16,0-24 32,0 23 16,-24 25 171,0-24-140,-1 24-78,1-24-16,0 24 46,0 0-14,0 0 15,-1 0 31,1 0-63,0 0 17,0-24-1,0 24-16,0 0 1,-1 0 0,1 0-1,0 0-15,0 0 16,0 0 0,-1 0-16,1 0 15,-24 0-15,24 0 16,-1 0-1,1 0 1,0 0-16,0 0 16,-25 0-1,25 0-15,-24 0 16,24 0-16,0 0 0,-1 0 16,1 0-16,0 0 0,0 0 15,0 0 1,-1 0-16,1 0 15,0 0 1,0 0-16,0 0 16,-1 0-16,1 0 15,0 0 1,0 0-16,0 0 16,-25 0-16,25 0 15,0 0-15,0 0 16,0 0-1,-1 0-15,-23 0 16,24 0 31,0 0-31,-1 0-1,1 0 16,0 0-15,-24 0 15,23 0-31,1 0 32,0 0-32,0 0 15,0 0 1,-1 0-16,1 0 15,0 0-15,0 0 16,0 0 0,0 0-16,-1 0 31,1 0-31,0 0 16,0 0-1,0 0-15,-1 0 16,1 0-16,0 0 15,0 0 1,0 0 0,-1 0 15,1 0-15,0 0-1,0 0 1,0 0-1,-1 0 1,1 0 0,0 0-16,0 0 15,0 0 1,0 0-16,-1 0 16,1 0-1,0 0-15,0 0 16,0 0-1,-1 0 1,1 0-16,0 0 16,-24 0-16,23 0 15,1 0 1,0 0 15,0 0-15,0 0-1,-25 0 1,25 0 0,24-24-1,-24-1 17,0 25-17,0 0 1,-1 0-1,1 0 1,0 0-16,0 0 16,0 0-1,-1 0 32,1 0-47,0 0 31,0 0-31,0 0 16,-1 0-16,1 0 16,0 0 15,0 0-31,0 0 16,-1 0 15,-23 0-31,24 0 31,0 0-31,24-24 16,-24 24-1,-1 0 1,1 0 0,-24 0-1,24 0-15,-1 0 16,1 0-16,0 0 15,0 0 1,-25 0 0,25 0-16,0 0 15,0 0 1,0 0 0,-1 0-1,1 0 1,0 0-1,0 0-15,0 0 0,0 0 16,-1 0 0,1 0 15,0 0-15,0 0-1,0 0 1,-1 0-16,1 0 15,0 0 1,0 0-16,0 0 16,-25 0-1,25 0 1,0 0-16,0 0 16,-1 0-1,1 0-15,-24 0 16,24 0-16,0 0 15,-1 0-15,1 0 16,0 0-16,-24 0 16,23 0-16,1 0 15,0 0 1,24-24-16,-24 24 16,0 0-1,-25-24-15,25 24 16,0 0-16,0 0 15,-1 0-15,1 0 0,0 0 16,-24 0 0,24 0-1,-1 0 17,1 0-17,0 0 1,0 0-16,-25 0 15,25 0-15,0 0 32,0 0-32,0 0 15,-1 0-15,1 0 16,0 0-16,0 0 16,0 0-1,-1 0-15,1 0 16,0 0-16,0 0 15,0 0-15,0 0 16,-1 0-16,1 0 16,0 0-1,0 0 17,0 0-32,-1 0 15,1 0 1,0 0-1,0 0-15,0 0 16,-1 0 0,1 0-16,-24 0 15,24 0 1,-1 0 0,1 0-1,0 0-15,0 0 16,-24 0-1,23 0-15,1 0 16,0 0-16,0 0 16,0 0-1,-1 0-15,1 0 32,0 0-17,0 0 1,0 0-1,-1 0-15,1 0 32,0 0-32,24-24 15,-24 24 1,0 0 0,-1 0-16,1 0 15,0 0 1,0 0-1,0 0-15,0 0 16,-1 0-16,1 0 16,0 0-16,24-25 15,-24 25 1,0 0-16,-1 0 16,-23 0-16,24 0 15,0 0-15,-25 0 16,25 0-16,-24 0 15,23 0-15,1 0 16,0 0-16,0 0 16,0 0-1,0 0-15,-1 0 0,1 0 16,0 0-16,0 0 16,0-24-16,-1 24 31,1 0-16,0 0-15,0 0 32,48 0 77,0 0-78,0 0-15,-24 24 15,25-24-15,-25 25-16,24-25 0,0 0 31,0 0-15,0 0-16,-24 24 15,25-24-15,-1 0 0,-24 24 16,24-24-16,0 0 31,-24 24-31,24-24 0,-24 24 16,24-24-1,25 25-15,-25-25 16,0 24-16,0-24 0,1 0 16,-25 24-16,24-24 15,24 24-15,-24-24 16,1 0 0,-1 0-1,-24 24-15,24-24 16,0 0-1,0 0-15,1 0 0,-1 0 16,0 0-16,-24 25 0,24-25 16,0 0-16,0 0 0,49 0 0,-49 0 15,25 0 1,-25 0-16,0 0 16,0 0-16,0 0 15,1 0-15,-1 0 16,24 0-16,-24 0 0,1 0 15,23 0-15,-24 0 16,24 0-16,-23 0 16,-1 0-16,24 0 15,-24 0-15,1 0 0,23 0 16,-24 0-16,49 0 16,-49 0-1,0 0 1,0 0-16,1 0 15,-1 0-15,24 0 16,-24 0 0,0 0-1,1 0-15,-1 0 16,0 0 0,24 0-1,-23 0-15,-1 0 16,0 0-16,0 0 15,0 0-15,1 0 16,-1 0-16,0 0 0,0 0 16,0 0-1,1 0 1,-1 0-16,0 0 16,0 0-16,0 48 15,0-48-15,1 0 16,-1 0-16,24 0 15,25 0-15,-49 0 16,0 24 0,0-24-1,1 0-15,-1 0 16,24 0 0,-48 24 62,-24-24-31,0 0-47,0 0 15,-1 0-15,1 0 16,0 0-16,-24 0 0,23 0 15,1 0-15,0 0 16,0 0-16,0 0 0,-49 0 16,49 0-16,0 0 15,0 0-15,-25 0 0,1 0 16,24 0-16,-1 0 16,1 0-16,0 0 15,-24 0-15,23 0 16,1 0-1,-24 0 1,24 0-16,-1 0 16,1 0-1,0 0 1,0 0-16,0 0 16,0 0-16,-25-24 15,25 24 1,-24 0-16,23 0 15,1 0 1,0 0-16,0 0 16,0 0-16,-25 0 15,25 0-15,0 0 16,0 0-16,-1 0 0,1 0 16,0-48-16,0 48 0,-24 0 15,-1 0-15,25 0 16,0 0-16,-25-24 15,25 24 1,0 0-16,0 0 16,0 0-1,-1 0-15,1 0 0,0 0 16,0 0 0,0 0-16,-1-25 15,1 25-15,0 0 16,0 0-1,0 0 1,0 0-16,-25-24 16,25 24-16,0 0 15,24-24-15,-24 24 16,-25 0-16,25 0 16,0 0-16,0 0 15,-1 0 1,1-24-16,-24 24 15,24 0-15,-1 0 16,1 0-16,0 0 16,0 0-16,-24 0 15,23 0-15,1 0 16,0 0-16,0 0 16,0 0-16,-1 0 15,1 0 1,0 0-1,0 0 1,0 0 0,24-24-1,-25 24 1,1 0 0,0 0-1,-24 0-15,23 0 16,1 0-16,0 0 15,0 0 1,0 0-16,-25 0 16,25 0-16,0 0 31,0 0-31,0 0 16,-1 0-1,1 0-15,0 0 16,0 0-1,0 0 17,-1 0-17,1 0 1,48 0 46,1 0-62,-50 0 375,1 0-359,-24 0-16,24 0 0,-25 0 16,1 0-16,0 0 15,23 0-15,1 0 16,-24 0-16,-1 0 0,1 0 16,24 0-16,0 0 15,-25 0-15,25 0 16,0 0-16,0 0 15,-1 0 1,1 24 0,-48-24-16,48 0 15,-1 0-15,1 0 0,0 0 32,0 0-17,0 0-15,-1 0 110,1 0-79,0 0-16,0 0 1,0 0-16,-1 0 16,1 0-1,0 0-15,0 0 16,0 0-16,-1 0 31,1 0-31,0 0 31,-24 0-31,24 0 16,-1 0 0,1 0-16,0 0 31,0 0-31,24-24 16,-49 24 15,25 0-16,0 0 17,0 0-17,0 0 17,-1 0-1,1 0-31,0 0 15,0-25 1,0 25-16,-1 0 16,1 0-16,0 0 31,0 0-31,0 0 16,0 0-1,-1 0 1,25-24-16,-24 24 15,0 0-15,0 0 16,0 0 0,-1 0-16,1-24 15,0 24 1,0 0-16,0 0 31,-1 0-15,1 0-1,-24 0-15,24 0 32,-1 0-17,1 0-15,0 0 32,0 0-17,-24 0 1,23 0-1,1 0 1,0 0 0,0 0-1,0 0 1,-1 0-16,1 0 16,0 0-1,0 0 16,0 0-31,-1 0 16,1 0 0,0 0 15,0 0-15,0 0 15,-1 0-16,1 0 1,0 0-16,0 0 16,0 0-16,0 0 15,-1 0 1,1 0 15,0 0 0,0 0 1,0 0-32,-1 0 31,-23 0-15,24 0 30,0 0-46,-1 0 0,1 0 32,0 0-32,-24 0 15,23 0 1,1 0 0,0 0-1,0 0 32,0 0-31,0 0-1,-1 0-15,1 0 16,0 24-16,0-24 31,0 0-31,-1 0 31,1 0-15,0 0 15,0 0-31,0 0 16,-1 0 0,1 0-1,0 0-15,0 0 16,-25 0-16,25 0 31,0 0-31,0 0 16,0 0-1,0 0 1,-25 0 0,25 0-1,0 0-15,0 0 0,-25 0 31,1 24-31,24-24 0,-1 0 16,1 0-16,0 0 16,0 0-1,0 0-15,-1 0 16,1 0-16,0 0 0,0 0 31,0 0-31,0 0 0,-49 0 16,49 0-1,0 0-15,-1 0 16,1 0 0,0 0-16,-49 25 15,49-25-15,0 0 16,0 0 0,0 0-1,-1 0-15,1 0 16,0 0-1,0 0 1,0 0 375,0 0-391,-1 24 0,1-24 15,0 0 1,-24 0-16,23 0 16,1 0-16,0 0 0,0 0 15,0 0-15,-1 0 16,1 0-16,0 0 15,0 0-15,0 0 16,-1 0-16,1 0 31,0 0-31,0 0 16,0 0-16,0 0 16,-1 0-16,1 0 31,0 0-31,0 0 15,-25 0 1,25 0 31,0 0-31,0 0-1,0 0 1,-1 0-1,-23 0 1,24 0 0,0 0 15,-1 0-15,1 0-1,0 0 1,0 0-1,0 0 1,0 0-16,-1 0 47,1 0-31,0 0-16,0 0 31,0 0-31,-1 0 31,1 0-31,0 0 16,0 0-1,0 0 1,-1 0-16,1 0 16,0 0-1,0 0 1,0 0-16,-1 0 0,1 0 31,0 0-15,0 0-1,-24 0-15,23 0 16,1 0 0,0 0-16,0 0 15,0 0 1,-25 0 15,25 0-15,0 0 15,0 0-31,-1 0 31,1 0-31,0 0 16,0 0-1,0 0 1,-1 0 0,1 0-1,0 0 1,0 0 0,0 0-16,0 0 15,-1 0 1,1 0-16,0 0 31,0 0-15,0 0-16,-1-24 15,1 24 1,0 0 0,0 0-16,0 0 0,-1 0 15,1 0 1,0 0-1,-24 0 1,23 0 0,1 0-1,0 0-15,0 0 32,24-25-32,-24 25 0,-25 0 31,25 0-16,0 0 17,0 0-32,0 0 31,-1 0-31,1 0 16,0 0-16,0 0 15,0 0 1,-1 0-16,1 0 15,0 0 1,0 0 0,0 0-1,-1 0-15,1 0 16,0 0 0,0 0-16,0 0 15,0 0-15,-1 0 16,1 0-16,0 0 15,0 0 1,0 0-16,-1 0 16,1 0-16,-24 0 0,24 0 15,-1 0-15,1 0 16,0 0-16,0 0 16,-25 0-16,25 0 15,0 0 1,0 0 15,0 25 422,0-1-453,-1 0 0,1 0 0,0-24 16,24 24-16,-48-24 15,23 0-15,-23 0 16,0 25-16,-25-25 16,49 0-16,0 0 0,-25 0 15,25 0-15,-48 0 0,47 48 0,1-48 16,0 0-16,0 0 0,0 0 16,-49 0-16,49 0 15,0 0-15,-1 0 0,1 0 63,0 0-48,-24 0 1,23 0-16,1 0 16,0 0 15,0 0 16,0 0-16,24-24-31,-24 24 0,-1 0 16,1 0 30,0 0-30,24-24 15,-24 24-31,0 0 0,-1 0 16,1 0 0,0 0-16,0 0 15,0 0-15,-1 0 16,1 0 15,0 0-15,0 0 15,-25 0-15,25 0-1,0 0 1,0 0 31,0 0-32,0 0-15,-25 0 32,25 0-17,0 0 1,0 0-1,-1 0 32,1 0-31,-24 0 0,24 0-1,-1 0 32,1 0-31,0 0-16,0 0 15,0 0 1,-25 0-16,25 0 0,0 0 16,0 0-1,0 0 1,-1 0-1,1 0 1,0 0-16,0 0 16,0 0-1,-1 0 1,1 0-16,0 0 31,-24 0-31,23 0 47,1 0-47,0 0 31,0 0-31,0 0 0,-25 0 32,25 0-17,0 0 1,0 0-1,0 0 1,-1 0-16,-23 0 31,24 0-15,0 0 0,-1 0-16,1 0 15,0 0 1,0 0 15,0 0-31,-1 0 16,1 0-16,0 0 15,0-25 1,0 25 0,-1 0-16,1 0 15,0-24-15,0 24 16,0 0-16,0 0 15,-1 0 1,1 0 0,-24 0-1,24 0 17,-1 0-32,1 0 31,0 0-31,0 0 15,-25 0 32,25 0-15,0 0-17,0 0 1,0 0-1,-1 0 1,-23 0 0,24 0 15,0 0 0,0 0 0,-1 0-31,1 0 32,0 0-32,0 0 15,0 0 1,-1 0 0,1 0 15,0 0-31,0 0 15,0 0 1,-1 0-16,1 0 16,0 0-1,0 0 1,0 0 31,-1 0-47,1 0 31,-24 0-31,24 0 31,0 0-15,-1 0 15,1 0-31,0 0 16,-24 0-1,23 0-15,1 0 16,0 0-16,0 0 31,0 0-31,-25 0 32,25 0-32,0 0 15,0 0 1,-1 0-16,1 0 0,0 0 15,0 0-15,0 0 16,0 0-16,-1 0 16,1 0-1,0-24 17,0 24-17,0 0-15,-1 0 16,1 0-16,0 0 15,0 0 1,0 0 0,24-24-1,-25 0 17,-23 24-17,24 0 1,0 0-1,-1 0 17,1 0-17,0 0 17,-24 0-1,24 0 0,-1 0 0,1 0-15,0 0 31,0 0-32,-25 0 17,25 0-17,0 0 32,0 0-31,0 0 15,-1 0 32,1 0-32,0 0-31,0 0 31,0 0-15,-1 0 109,-23 0 328,48 24-313,0 0-124,-24-24 78,0 0-79,24 24 1,0 0-16,-24-24 0,-1 0 16,25 49-16,-24-49 0,24 24 15,-48-24-15,24 0 16,24 24 15,-25-24-15,25 24 328,0 1-298,0 23-14,0-24 15,0 0-32,0 0 1,0 1 15,0-1-15,0 24 15,0-24-15,0 1 30,0-1-14,0 0-17,25 0 79,23-24 0,-48 24-94,0 1 47,24-25-16,0 0 203,1 0-218,23 0 31,-24 0 0,0 0-32,0 0 17,1 0-17,-1 0 1,24 0 15,-24 0 0,1 0 1,-1 0-1,0 0 0,0 0-15,0 0 15,1 0-15,-1 0-1,0 0-15,0 0 31,0 0-15,1 0 0,-1 0-1,0 0 1,0 0 0,0 0-16,0 0 15,1 0 16,-1 0-31,0 0 32,24 0-32,-23 0 47,-1 0-47,0 0 31,0 0-31,0 0 15,25 0 32,-25 0-31,0 0 15,0 0-15,1 0 31,-1 0-47,24 0 47,-24 0-47,0 0 31,1 0 0,-1 0-15,0 0-1,0 0 1,0 0 0,1 0-16,-1 0 15,-24-25 1,24 25-1,0 0-15,0-24 16,1 24 0,-25-24-1,24 24-15,0 0 16,0 0-16,0 0 0,1 0 31,-1 0-31,-24-24 16,24 24-16,24 0 15,-48-24-15,24 24 16,1 0-16,-1 0 16,0 0-1,0-25-15,25 1 16,-25 24 0,-24-24 15,24 24-31,0 0 15,-24-24 1,24 24-16,1-24 16,-1 24-16,0-25 15,0 25 17,0 0-32,1 0 31,-1 0-31,-24-24 15,24 24-15,0-24 16,0 24-16,0 0 0,1 0 16,-1 0-1,0 0-15,0-24 16,49 24 0,-25-48-16,-24 48 31,1 0-31,-25-25 0,24 25 15,0 0-15,0 0 16,0 0-16,1 0 16,-1 0-1,0 0-15,0 0 16,0 0-16,0 0 16,1 0-1,-1 0-15,0-24 16,0 24-16,0 0 15,1 0 1,23 0-16,-24 0 31,0 0-31,1 0 16,-25-24-16,24 24 16,0 0-1,24 0 1,-23 0-1,-1 0 1,0 0-16,0 0 16,0 0-16,0 0 15,1 0 1,-1 0-16,0 0 16,-24-24-16,24 24 0,0 0 15,1 0 1,-1 0-1,0 0-15,0 0 16,0 0-16,1 0 16,-1 0-16,0 0 15,0 0 1,0 0-16,1 0 16,-1 0-16,0 0 15,0 0 16,0 0-15,0 0 15,25 0-15,-25 0 0,0 0-1,0 0-15,1 0 31,-1 0-31,24 0 32,-24 0-32,1 0 31,-1 0-31,0 0 31,0 0-15,0 0-16,1 0 15,-1 0 1,0 0 0,0 0 31,0 0-32,0 0 32,1 0-31,-1 0 15,0 0-15,0 0 15,0 0-16,1 0 1,-1 0 0,0 0-1,0 0 1,0 0 0,1 0-1,-1 0 1,0 0-1,0 0 1,0 0 15,25 0-15,-25 0 31,0 0-16,0 0-15,0 0-1,1 0 17,23 0-17,-24 0 1,0 0-1,1 0 1,-1 0 0,0 0-16,0 0 15,0 0 1,1 0 0,-1 0-16,0 0 15,0 0 1,0-24 15,1 24-15,-1 0-1,0 0 1,0 0 0,-24-25-16,24 25 15,0 0-15,1 0 16,-1 0-1,24 0-15,-24 0 16,1 0-16,-1 0 0,-24-24 16,24 24-16,0 0 15,25 0 1,-25 0-16,0 0 31,0 0-15,0 0-16,1 0 15,-1-24 1,0 24 0,0 0 437,0 0-453,0 0 15,1 0 1,-1 0-16,0 0 16,0 24-16,0-24 15,1 0-15,-1 0 16,24 0-16,-24 0 16,25 0-16,-25 0 0,0 0 15,-48 0 126,-24 0-110,23 0-31,1 0 31,0 0-31,0 0 32,0 0-32,-1 0 15,1 0-15,0 0 0,0 0 16,0 0-1,-1 0-15,1 0 16,0 0 0,0 0-1,0 0 1,0 0 0,24-24-1,-25 24-15,1 0 16,-24 0-1,24 0 1,24-24 0,-25 24 15,1 0-15,0 0-1,0 0 32,0 0-31,-1 0-1,1 0 1,0 0 15,0 0 0,0 0-31,-1 0 32,1 0-17,0 0-15,0 0 0,0 0 16,0 0 0,-1 0-1,1 0 1,0 0-1,-24 0 1,23 0 0,1 0-1,0 0 1,0 0-16,0 0 16,-25-24-1,25 24 1,0 0-1,0-25 1,-1 25 0,1 0-16,-24 0 15,24 0 1,0 0 0,-1 0-16,1 0 31,0 0-16,0 0-15,0 0 16,-1 0 0,1 0-16,0 0 31,0 0-15,0 0-16,-1 0 15,1 0-15,0 25 0,-24-1 16,23-24-16,1 0 15,0 0 1,-24 24-16,24-24 16,-1 0 15,1 0-15,0 0 15,0 0-31,-25 0 31,25 0-31,0 0 47,0 0-47,0 0 16,-1 0-1,1 0-15,0 0 16,0 0-16,0 0 0,-1 0 15,1 0 1,0 0 15,0 0 16,24 24 63,24-24-110,0 0 15,0 0 1,1 24-16,23-24 15,-24 25-15,0-25 0,1 0 0,23 24 16,-24-24-16,25 0 16,-25 0-16,0 0 15,-24 24 1,24-24-16,0 0 0,-24 48 16,49-48-16,23 25 15,-23-25 1,-1 24-16,-24-24 0,49 0 0,-25 0 15,-48 24-15,73-24 0,24 0 16,-49 24-16,0-24 0,1 0 16,-25 0-16,0 24 15,24-24-15,-23 0 0,-1 0 16,24 0-16,-24 0 16,1 0-16,-1 0 0,0 0 15,0 0-15,25 0 16,-25 0-16,0 0 0,24 0 15,-24 0-15,1 0 0,23 0 0,-24 24 16,0-24-16,25 0 16,-25 0-16,49 0 0,-49 0 0,24 0 15,1 0-15,-25 0 0,48 0 16,-48 0-16,25 0 0,-25 0 16,24 0-16,-23 0 0,-1 0 15,0 0-15,0 0 0,49 0 16,-49 0-16,0 0 0,25 0 15,-25 0 1,0 0-16,0 0 16,0 0-16,0 0 0,-24 49 15,25-49-15,-1 0 16,0 24-16,24-24 16,-23 0-16,-1 0 15,0 0-15,0 0 0,0 0 16,1 0-16,-1 24 0,0-24 15,0 0-15,0 0 16,25 24 0,-25-24-1,24 0-15,-24 0 16,1 0-16,-1 0 16,0 0-16,0-24 250,0 24-235,1-24-15,-1 24 0,-24-24 16,0 0-16,24 24 0,0 0 15,0 0-15,1 0 16,-1-25-16,0 25 16,0 0-1,0 0 1,1 0 0,-1 0-16,0 0 15,0 0-15,0 0 16,0 0-16,1 0 15,-1 0-15,24 0 16,-24 0 0,1 0 15,-1 0-15,0 0-16,0 0 15,25 0 1,-25 0 15,0 0 16,0 0-16,0 0-15,1 0-1,23 0 1,-24 0 0,0 0-1,0 0 1,1 0-16,-1 0 16,0 0-16,0 0 15,0 0 1,1 0-16,-1 0 15,0 0-15,0 0 16,0 0 0,1 0-16,-1 0 15,0 0-15,0 0 16,0 0 0,1 0 15,-50 0 63,1 0-94,0 0 15,0 0-15,0 25 16,-1-25-16,1 0 0,0 0 31,0 0-31,0 0 16,-1 0-16,-23 0 15,24 0 1,0 0-16,-1 0 16,1 0-1,0 0 1,-24 0-16,24 0 31,-1 0-31,1 0 16,0 0-1,0 0 1,-25 0 0,25 0-16,0 0 31,0 0-31,0 0 31,-1 0-31,1 0 16,0 0-1,0 0-15,0 0 16,-1 0 15,1 0-31,0 0 16,0 0-1,0 0 1,0 0-16,-1 0 16,1 0-16,0 0 15,0 0-15,0 0 16,-25 0 0,25 0-1,0 0-15,0 0 16,-1 0-16,1 0 31,0 0-31,0 0 0,0 0 16,-1 0-1,1 0 1,0 0 15,0 0-15,0 0-1,48 0 79,0 0-78,0 0-16,0 0 15,1 0-15,-1 0 16,0 0-16,0 0 0,0 0 16,1 0-1,-1 0-15,0 0 16,0 0-16,0 0 16,1 0-1,-1 0 1,0 0 15,0 0-15,0 0-16,1 0 15,-1 0-15,0 0 16,0 0 0,0 0-1,0 0-15,1 0 0,-1 0 16,0 0-1,0 0 1,0 0-16,1 0 16,-1 0 15,0 0-31,0 0 16,25 0-1,-49 24 1,24-24-1,0 0-15,0 0 16,0 0 0,1 0 15,23 0 16,-24 0-47,0 0 15,0 0 1,1 0 0,-1 0-16,0 0 15,0 0 1,0 0-16,1 0 16,-25 24-1,24-24 1,0 0-16,0 0 31,0 0-31,1 0 0,-1 0 16,0 0-16,0 0 15,0 0-15,1 0 16,-1 0 0,0 0-16,0 0 15,0 0-15,0 0 0,1 24 16,-1-24-1,0 0 1,24 24-16,-23-24 16,-1 0-1,0 0-15,0 0 16,0 0-16,25 0 31,-25 0-15,0 0 31,-48 0 78,-24 0-110,23 0 1,1 0 0,0 0-1,0 0 1,0 0-1,-25 0 17,25 0-1,24-24-15,-24 24-16,0 0 15,-1 0 1,1 0-1,-24 0 32,24-24-47,0 24 16,-1 0 0,1-24-16,0 24 15,0 0-15,0 0 16,-1 0-1,1 0-15,0 0 47,0 0-47,0 0 16,-1 0 0,1 0-16,0 0 15,0 0-15,0 0 31,-1 0-31,1 0 16,0 0 15,-24 0-15,24 0 15,-1 0-15,1 0-1,0 0 1,0-24-16,-25 24 16,25 0 15,0 0-15,0 0-1,0 0 1,-1 0-1,-23 0 1,24 0 0,24-25-16,-24 25 15,-1 0-15,1 0 32,24-24-17,-24 24 1,0 0-1,0 0-15,0 0 16,-1 0-16,1 0 31,0 0-15,0 0 15,0 0-15,-1 0-16,1 0 15,0 0-15,0 0 16,0 0 0,-1 0-16,25-24 15,-24 24-15,0 0 16,0 0 15,0 0-31,-1 0 16,1 0-16,0 0 0,0 0 15,0 0-15,0 0 0,-1 0 16,1 0 0,0 0-16,0 0 15,0 0 1,-1 0 0,1 0-1,0 0 1,24 24 15,-24-24-15,24 24 77,0 1-77,48-25 406,-24 0-406,1 0 15,-1 0-16,0 0 1,0 0 0,0 0-1,1 0 1,-1 0 0,0 0-1,0 0 1,0 0-1,0 0 1,1 0 0,-25 24-16,24-24 31,0 0-15,0 0 15,0 0-16,1 0 1,23 0 31,-48 24-47,24-24 16,0 0 30,1 0-30,-1 0 0,0 0-1,0 0 1,0 0 0,1 0-1,-25 24 1,24-24-1,0 0 32,0 0-31,0 0 31,0 0-32,1 0 17,-1 0-17,0 0 1,0 0 15,0 0-15,1 0-1,-1 0 17,24 0-32,-24 0 15,1 0 1,-1 0 0,0 0-1,0 0-15,25 0 31,-25 0-15,0 0 0,0 0-16,0 0 15,0 0 1,25 0 0,-25 0-16,0 0 15,0 0 1,1 0-16,-1 0 31,0 0-31,-24 24 16,24-24-16,0 0 0,1 0 15,-25 25-15,24-25 32,0 0-32,0 0 15,0 0 16,1 0-15,-1 0 31,-24 24 0,0 0 47,-24-24 234,-1 0-313,1 0 32,0 0-47,0 0 16,0 0-1,-1 0 1,25-24 0,-24 24-16,0 0 47,0 0-32,0 0 1,-25 0-16,25 0 15,0 0-15,0 0 16,-1 0-16,1 0 0,-24 0 16,24-24-1,0 24 1,-1 0 0,1 0 30,0 0-46,0 0 16,0 0-16,-1 0 16,1 0-1,0 0 1,0 0 0,0 0 30,24-25-30,-25 25-16,1 0 16,0 0 31,0 0-32,0 0 1,-1 0-1,1 0 1,0 0 0,0 0-1,0 0 1,0 0 15,-1 0-15,1 0-1,0 0 1,0 0 0,-25 0-1,25 0 32,0 0 0,0 0 16,0 0-63,-1 0 15,-23 0 1,24 0-16,0 0 15,-1 0 1,1 0 15,-24 0 1,24 0-17,0 0-15,-1 0 16,1 0-1,0 0 1,-24 0 15,23 0-15,1 0 15,0 0-31,0 0 31,0 0-31,-25 0 16,25 0 15,0 0 16,0 0-31,-1 0 31,1 0-16,0 0-31,0 0 31,0 0-15,0 0 15,-1 0 63,1 0-94,0 0 31,0 0 0,0 0 1,48 0 61,0 0-77,49-24 0,-49 24-16,72 0 0,-71 0 0,47 0 15,25-24-15,-24 24 0,-49 0 0,97-24 16,-97 24-16,48 0 0,-47 0 15,47 0-15,-48 0 0,1 0 16,-1 0-16,0 0 0,0 0 0,25 0 16,-25 0-16,0 0 0,0 0 15,25 24 1,23-24-16,-48 0 16,0 0-16,1 0 15,-1 0-15,0 0 16,0 0-16,0 0 15,1 0-15,-1 0 0,0 0 16,24 0-16,1 0 16,-25 0-1,24 0-15,-23 0 16,-1 0-16,48 0 16,-23 0-16,-1 0 15,-24 0-15,25 0 16,-25 0-16,0 0 0,0 0 0,0 0 15,1 0-15,23 0 0,-24 0 16,0 0-16,1 0 16,-1 0-16,0 0 15,24 0-15,-24 0 0,1 0 16,-1 0-16,0 0 16,24 0-16,25-24 15,-49 24-15,0 0 0,25 0 16,-25 0-16,49 0 0,-49 0 15,0 0-15,0 0 0,0 0 16,49 0-16,-25 0 16,-24 0-16,1 0 0,23 0 15,0 0-15,-23 0 16,23 0-16,-24 0 16,0 0-16,25 0 0,-25 0 0,0 0 15,0 0-15,0 0 0,25 0 16,-1 0-16,-24 0 15,1 0-15,-1 0 0,0 0 16,0 0-16,25 0 0,-25 0 16,0 0-16,0 0 15,0 0-15,1 0 16,-1 0-16,0 0 0,0 0 0,0 0 16,0 0-1,1 0-15,-1 0 31,-24-24-15,24 24 234,0 0-250,0 0 16,25 0-16,-25 0 15,24 0-15,-23 0 0,-1 0 16,0 0-16,24 0 0,-23 0 16,-1 24-16,0-24 0,0 0 15,24 0-15,-23 0 16,-1 0-16,24 0 0,1 0 15,-25 0 1,0 0-16,0 0 0,25 0 16,-25 0-1,-24 24 1,24-24-16,0 0 16,0 24-16,1-24 15,-1 0 1,0 0-16,0 0 15,0 0 1,0 0 15,1 0-15,-1 0 0,0 0-1,0 0 1,0 0-16,1 0 15,-1 0-15,0 0 47,0 0-31,0 0 15,25 0-31,-25 0 16,0 0-1,0 0 32,1 0-47,-1 0 16,24 0 0,-24 0 15,0 0-16,1 0 17,-1 0-1,0 0-15,24 0 15,-23 0-16,-1 0 17,0 0-17,0 0 1,0 0 0,1 0-16,-1 0 15,0 0 1,0 0-1,0 24 1,1-24-16,-1 0 16,0 0-1,0 0-15,0 25 16,0-25-16,1 0 0,-1 0 31,0 0-15,0 0-1,25 24 1,-25-24-16,0 24 16,0-24-1,0 0 1,1 0-16,23 0 47,-24 0-32,0 0 251,25 0-250,-25 0-1,0 0 1,0 0 0,0 0 15,1 0-16,23 0 1,-24 0 0,0 0-1,1 0 1,-1 0 0,0 0-1,24 0-15,-23 0 16,-1 0-1,0 0 1,0 0 0,0 0-16,1 0 0,-1 0 15,0 0-15,0 0 16,0 0 0,0 0-1,1 0 1,-1 0-1,0 0-15,0 0 16,0 0-16,-24-24 16,25 0 265,-1 24-281,0 0 16,0 0-16,0 0 15,1-25 1,23 25-1,-24 0 1,0 0 0,1 0-16,-1 0 31,0 0-31,24 0 16,-24 0-16,1 0 15,23 0-15,-24 0 16,0 0-16,1 0 0,-1 0 0,0 0 15,0 0 48,0 0-47,1 0-1,-1 0 1,0 0-1,0 0 1,0 0 15,1 0 1,-1 0-17,0 0 1,0 0 15,24 0-15,-23 0-1,-1 0 1,0 0 0,0 0-1,0 0 1,25 0-1,-25 0-15,0 0 16,0 0-16,1 0 31,-1 0-15,0 0-16,0 0 0,0 0 16,1 0-1,-1 0-15,0 0 16,0 0-16,0 0 15,0 0-15,1 0 16,-1 0-16,0 0 31,0 0-31,0 0 32,-24-24-1,0 0-16,25 24 267,-1 0-282,0 0 15,0 0-15,0 0 16,1 0 0,-1 0-1,0 24-15,0-24 16,0 0-16,25 0 15,-25 0-15,24 0 16,-24 0-16,1 0 16,-1 0-16,0 0 15,0 0-15,0 0 0,1 0 16,-1 0 0,0 0-16,0 0 46,0 0-30,1 0 0,-1 0-16,0 0 15,0 0 1,0 0-16,-24-24 16,25 24-1,-1 0 1,0 0 15,0 0-15,24 0-1,-23 0 1,-1 0-16,0 0 31,0 0-31,0 0 47,-24-24-47,49 24 266,-1 0-251,25 0-15,-1 0 16,-47 0-16,23 0 16,-24 0-16,49 0 0,-49 0 0,24-24 15,-24-1-15,25 25 16,23 0-16,-23 0 15,-1 0-15,-24 0 0,25 0 16,-25 0-16,0 0 0,0 0 0,0 0 16,1 0-16,23 0 15,0 0-15,-23 0 16,23 0-16,-24 0 16,25 0-16,-25 0 15,0 0 1,0 0-1,0 0-15,1 0 16,23-48 62,0 48 141,-24 0-219,1 0 0,-25-24 16,24 24-16,0 0 15,24 0-15,1 0 0,-25 0 16,0 0-1,25 24-15,-25-24 16,0 0-16,0 0 0,0 0 16,1 0-16,-1 0 15,0 0 1,0 24-16,0-24 0,0 0 16,1 0-16,-25 24 15,24-24 1,0 0-1,-24 25 1,24-25 0,25 0-1,-25 0 32,0 0-31,0 0-16,0 0 31,1 0-15,-25-25-16,48 25 15,-24 0 1,0 0 0,1 0-16,-1 0 15,0 0 1,0 0-1,0 0-15,0 0 32,1 0-17,-1 0 32,0 0-31,-24-24-16,24 24 15,0 0 1,1 0 15,-1 0 1,0 0 296,-24 24-313,24 1 17,0-25-17,-24 24 1,0 0 46,-24-24 141,0 0-171,0 0-17,0 0 1,-1 0 15,1 0-15,0 0-1,0 0 1,0 0 0,-1 0 15,1 0-15,0 0-1,0 0-15,0 0 0,0 0 16,-1 0-1,1 0 1,-24 0 0,24 0 15,-1 0-15,1 0 15,0 0-31,0 0 15,-25 0 17,25 0-1,0 0-15,0 0-1,0 0 16,48 0 110,0 48-110,0-48-15,-24 25 0,49-25-16,-25 0 31,0 0-31,0 24 15,0-24 17,1 0-17,-25 24 1,48-24 0,-48 24-16,24-24 15,0 0 1,1 0-1,-1 0-15,-24 24 16,24 1 0,0-25-1,0 0 1,0 0 0,1 0 15,-1 24-16,0-24 1,0 0 0,0 0 31,1 0-32,-1 0 1,0 0-1,0 0 1,0 0 31,1 0-31,-1 0 15,0 0 0,0 0-15,0 0 15,1 0-31,-1 0 31,0 0-15,0 0-16,0 0 15,0 0 1,1 0 0,-1 0-1,0 0-15,0 0 32,25 0-32,-25 0 31,0 0-31,0 0 15,0 0 1,1 0-16,23 0 16,-24 0-1,0 0 1,1 0 0,-1 0 15,0 0 0,0 0 282,0 0-313,0 0 0,1 0 15,-1 0-15,24 0 16,1 0-16,-25 0 15,0 0-15,0 0 0,49 0 16,-49 0-16,0 0 16,0 0-1,1 0-15,-1 0 16,24 0 0,-24 0-1,0 0 1,1 0-1,-1 0 17,0 0-32,0 0 15,0 0 1,1 0-16,-1 0 31,0 0-15,0 0-16,0 0 31,1-24-31,-1 24 16,0 0-16,0 0 15,0 0 1,1 0-16,-1 0 16,0 0-1,0 0-15,0 0 16,0 0-1,1 0-15,-1 0 32,0 0-17,-24-25 1,24 25 0,25 0-16,-25 0 0,0-24 15,-24 0-15,24 24 266,0 0-266,1 0 0,-1 0 0,0 0 15,0 0-15,25 0 16,-25 0 0,0 0-16,0 0 15,0 0-15,0 0 0,1 0 16,23 0-16,-24 0 0,-24 24 16,24-24-16,1 0 0,-1 0 0,0 24 15,0-24 1,0 0-16,-24 25 15,25-25-15,-1 0 32,0 0-17,0 0 1,0 0 15,25 0-31,-25 0 63,0 0-48,0 0 32,0 0-31,1 0-1,23 0 17,-24 0-17,0 0 17,1 0-32,-1 0 31,0 0 16,0 0-16,0 0-15,1 0-1,-1 0 32,0 0-31,0 0-16,0 0 31,1 0-31,-1 0 16,0 0-1,0 0 1,0 0-16,0 0 15,1 0-15,-1 0 32,0 0-17,0 0 1,0 0 15,1 0-31,-1 0 16,-24-25-16,24 25 0,0 0 31,25 0-15,-25 0-1,0 0 1,0 0 0,0 0 30,1 0 1,-25-24 219,0-24-266,-25 24 16,25-1-1,0 1 1,-24 24-16,24-24 0,-24 0 15,0 24-15,24-49 0,0 25 16,-24 24-16,24-24 16,-25 0-16,1 24 15,24-24-15,0 0 16,-24-1 0,-24 1-16,48 0 15,-25 0-15,1 24 0,0-24 16,-24 24-16,48-25 0,-73 25 15,49 0-15,-24-24 0,-1 24 16,-23-24 0,23 24-16,25 0 0,0 0 15,0 0-15,-25 0 0,25 0 16,-24 0-16,-1 0 16,-23 0-16,48 0 0,-25 0 15,25 0-15,-49 0 0,25 0 0,0 0 16,-1 0-16,-48 0 0,73 0 15,-48 0-15,48 0 0,-49 0 16,49 0-16,0 0 0,-1 0 0,1 0 16,-24 0-16,24 0 15,-1 0-15,1 0 0,0 0 0,0 0 16,-25 0 0,25 0-16,0 0 15,0 0-15,0 0 16,-25 24-1,1-24-15,24 0 0,0 0 16,-1 0-16,1 0 16,-48 0-16,47 0 15,1 0 1,-24 0-16,-1 0 16,25 0-1,0 24-15,0-24 0,0 0 16,0 0-16,-1 0 0,25 25 15,-24-25-15,-24 0 0,-1 24 16,1-24-16,24 0 16,0 0-16,-25 0 15,25 24-15,0-24 16,-25 0-16,1 0 0,24 48 16,-24-48-16,23 0 0,1 25 15,0-25-15,0 0 0,-49 24 16,49-24-16,0 0 0,0 0 15,-1 0-15,1 0 16,0 0-16,0 24 16,-25-24-16,49 24 15,-24-24-15,0 0 0,-48 24 16,47-24-16,1 0 16,0 0-16,0 0 0,-25 0 15,25 0-15,0 0 0,0 0 0,0 24 16,-1-24-1,1 0-15,0 0 16,-24 0 0,23 0 31,1 0-16,0 0 16,0 0-32,24 49-15,-24-49 0,-25 0 32,25 0-17,0 0 1,0 0-1,0 24 32,-1-24-47,1 0 16,24 24-16,-24-24 0,0 0 31,0 0 16,-1 0-31,1 0-1,0 0 1,0 0 0,0 0-1,-1 0 16,1 0 1,0 0 61,24 24-77,-24-24-16,0 0 16,24 25-16,-24-25 15,-1 0 1,1 0 0,0 0-16,0 0 31,0 0 0,-1 0-31,1 0 16,-24 0-1,24 0-15,-1 0 16,1 0 0,0 0-16,0 0 15,-49 0-15,49 24 16,0-24-16,0 0 15,0 0-15,-1 0 0,1 0 16,0 0-16,0 0 16,0 0-1,-1 0-15,1 0 313,0 0-298,0 0-15,0 0 16,-1 0-16,1 0 0,0 0 0,0 0 16,0 0-16,-1 24 0,1-24 15,0 0-15,-48 0 16,23 24-16,25-24 0,0 0 16,0 0-16,-25 24 0,25-24 0,0 0 15,0 0-15,-1 25 16,1-25-16,-24 0 15,24 0-15,-1 0 16,1 0 0,0 0-1,0 0-15,0 0 0,0 0 16,-1 0 0,1 0-1,0 0 32,0 0-16,0 0-15,-1 0 15,1 0-15,0 0 15,0 0-15,0 0-1,-1 0 1,1 0 0,0 0-16,0 0 15,0 0 1,-1 0-16,1 0 15,0 0 17,0 0-32,0 0 15,-25 0-15,25 0 16,0 0 0,0 0-1,0 0 1,-1 0-16,-23 0 31,24 0-15,0 0-1,-1 0 1,1 0 15,0 0-31,0 0 16,0 0-1,-1 0 1,1 0 0,0 0 15,0 0-15,0 0-1,0 0 1,-1 0-1,1 0-15,0 0 16,0 0 0,0 0-1,-1 0 17,1 0-32,0 0 15,0 0 1,0 0-16,-1 0 15,1 0 1,0 0 15,72 0 16,-72 24 219,0-24-251,0 0-15,0 0 16,-1 0-16,-23 0 0,24 0 16,0 0-16,0 0 15,-1 0 32,1 0-16,-24 0-31,24 0 16,-1 0 0,1 0-1,0 0 63,0 0-62,0 0-16,-1 0 31,1 0-15,0-24 0,0 24 30,0 0-46,-1 0 32,1 0-17,0 0-15,0 0 32,0 0-17,0 0 16,-1 0-15,1 0 0,0 0-1,-24 0 1,23 0 15,1 0-15,0 0-1,0 0 1,0 0 15,-25 0-31,25 0 47,0 0-31,0 0-16,-1 0 15,1 0 1,-24 0 0,24 0-1,0 0 17,-1 0-17,1 0 16,0 0-15,0 0-16,0 0 16,-1 0-1,1 0 17,0 0 46,0 0-63,0 0 1,-1 0 0,1 0-16,0 0 15,0 0-15,0 0 31,-1 0-15,1 0-16,0 0 31,-24 0-15,48 24 15,-24-24-15,-1 0-16,1 0 31,0 0-31,0 0 16,-25 0-1,25 0 17,0 0-32,0 0 15,0 0 16,-1 0-15,-23 0 15,24 0-31,0 0 16,-1 0 0,1 0-1,0 0 1,0 0-16,0 0 15,0 0 1,-1 0 0,1 0-1,0 0-15,0 0 47,0 0-31,-1 0-1,1 0-15,0 0 16,0 0 0,0 0-16,-1 0 15,1 0 1,-24 0-16,24 0 16,-1 0-1,1 0 1,0 0-1,0 0 345,0 0-345,-25 0-15,25 0 16,0 0-16,-24 0 0,23 0 0,1 0 0,0 24 16,0-24-16,0 0 15,-25 0-15,25 24 16,0-24-16,0 0 16,24 24-16,-25-24 15,1 0 1,-24 0 31,24 0-32,0 0-15,-1 0 16,1 0 0,0 0-16,-24 0 31,23 0 16,1 0-16,0 0-15,0 0-1,0 0 1,-1 0-1,1 0 1,0 0-16,0 0 16,0 0 15,-1 0-15,1 0-1,0 0 1,0 0-16,0 0 15,0 0 1,-1 0 0,1 0-1,0 0 1,0 0 0,-25 0 15,25 0 0,0 0-15,0 0-1,0 0-15,-1 0 16,-23 0 0,24 0-16,0 0 15,-1 0 1,1 0-1,0 0 1,0 0 0,0 0-16,0 0 15,-1 0-15,1 0 16,0 0-16,0 0 16,0 0-1,-1 0-15,1 0 16,0 0-16,0 0 15,0 25 17,-1-25-17,1 0-15,-24 0 16,24 0 0,-1 0-1,1 0 1,0 0-16,0 0 15,48 0 95,0 0-95,0 0-15,-48 0 250,0 0-234,0 0-16,0 0 16,0 0-16,-1 0 0,-23 0 15,24 0 1,0 0-16,-1 0 0,1 0 16,-24 0-16,24 0 15,-1 0-15,1 0 16,0 0-16,0 0 15,-25 0 1,25 0-16,0 0 16,0 0-1,0 0-15,0 0 16,-1 0 0,1 0-16,0-25 15,0 25 1,0-24-1,-1 24 17,1 0 108,0 0-124,0 0 0,0 0-1,-1 0 1,1 0 15,0 0 0,0 0-15,0 0 0,24-24-16,-49 24 15,25 0 1,0 0-1,0 0 32,0 0-31,-1 0 31,-23 0-32,24 0 32,0 0-15,-1 0-32,1 0 15,0 0 1,-24 0-1,23 0 1,1 0 15,0 0 1,0 0-17,0 0 1,-1 0-1,1 0-15,0 0 32,0 0-17,0 0 32,0 0-47,-1 0 16,1 0-1,0 0 1,0 0-16,0 0 16,-1 0-16,1 0 15,0 0-15,0 0 16,-25 0 0,25 0-16,0 0 15,0 0-15,0 0 16,-1 0-16,-23 0 31,24 0-15,72 0 15,-72 0 235,0 0-266,24 24 0,-24-24 15,0 0 1,-25 0-16,25 0 15,0 0 1,0 0-16,-1 0 16,1 0-16,-24 0 15,-1 0 1,25 0-16,0 0 16,0 0-1,0 0 63,-25 0-78,25 0 16,0 0-16,0 0 31,0 0 16,-1 0 16,-23 0-48,24 0 1,0 0-1,-1 0 1,1 0 15,0 0-15,0 0 0,0 0-16,-1 0 0,1 0 31,0 0-31,0 0 15,0 0 17,-1 0-17,1 0 1,0 0 15,0 0-31,0 0 16,0 0-16,24 24 15,-25-24-15,1 0 16,0 0 0,0 0-16,0 0 15,-1 0 1,1 0 0,0 0-1,-49 0 1,25 25-16,24-25 15,0 0 1,-1 0-16,1 0 16,0 0-1,0 0-15,0 0 16,0 0 0,-1 0 15,1 0-16,0 0 1,-24 0 0,23 0-1,1 0 17,0 0-17,0 0 32,0 0-47,-25 0 31,25 0-31,0 0 16,0 0 0,-1 0-1,1 0 16,0 0-31,0 0 16,0 0-16,0 0 0,-25 0 16,25 0-1,0 0-15,-25 0 16,25 0 0,0 0-16,0 0 31,0 0-16,-1 0 17,-23 0-17,24 0 17,0 0-1,-1 0-31,1 0 31,0 0-15,48 0 77,0 0-93,-48 0 250,0 0-234,0 0-16,0 24 0,0-24 16,24 24-16,-25-24 0,1 0 15,0 0-15,-24 0 16,-1 0 0,-23 0-16,23 0 15,25 0-15,0 0 16,-49 0-16,49 0 0,0 0 0,-24 0 15,23 0-15,1 0 0,0 0 16,0 0-16,0 0 16,-1 0 46,1 0-46,0 0-16,0 0 15,0 0 1,-1 0-16,1 0 16,0 0 15,24-24 0,-24 24-15,0 0 15,-1 0 0,-23-24 1,24 24 14,0 0-30,0 0-16,-1 0 31,1 0-15,24-25 0,-48 25-16,24 0 15,-1 0 1,1 0-1,0 0-15,0 0 16,0 0-16,-1 0 16,1 0-16,0 0 15,-24 0 1,23 0-16,-47 0 16,48 0-16,0 0 15,-1 0-15,1 0 16,0 0-16,0 0 15,0 0 1,-1 0-16,1 0 0,48 0 63,-72 25 171,0-1-218,23-24-16,-23 0 0,0 24 15,23-24-15,1 0 16,0 0-16,0 0 15,0 0-15,0 0 0,-1 0 0,1 0 16,0 0-16,0 0 16,0 0-16,-25 0 15,25 0 1,0 0-16,0 0 16,-1 0-16,1 0 15,-24 0 1,24 0-1,-1 0-15,1 0 0,0 0 16,0 0-16,-24 0 16,23 0-16,1 0 15,0 0-15,0 0 47,24-24-31,-24 24-1,-1 0 1,1 0-16,0 0 16,0 0-16,0 0 31,-1 0-31,1 0 16,0 0-1,0 0-15,0 0 16,-1 0-1,1 0-15,0 0 16,0 0-16,0 0 16,-25 0-16,25 0 15,0 0 1,-24 24 296,23-24-312,1 0 16,0 0 0,0 24-16,0-24 15,-1 24-15,1-24 16,0 0-16,0 0 16,0 24-16,-1-24 0,1 0 0,0 0 15,0 0-15,0 0 0,0 0 16,-1 0-16,1 0 15,-24 0 1,24 0 0,-1 0-16,1 0 31,0 0-31,0 0 31,-25 0 16,25 0-31,0 0 15,0 0-15,0 0 15,-1 0-16,-23 0 17,24 0-17,0 0 1,0 0-16,-1 0 16,1 0-16,0 0 15,0 0 1,0 0 15,-1 0-15,1 0-1,0 0 1,0 0 15,0 0-15,-1 0 15,1 0-15,0 0-1,0 0-15,0 0 32,-1 0-32,1 0 15,-24 0-15,24 0 31,0 0-31,-1 0 32,1 0-32,0 0 15,-24 0-15,23 0 16,1 0 0,0 0-16,0 0 15,0 0 1,-1 0-1,1 0 1,0 0 0,0 0-1,0 0 32,-1 0-16,1 0 16,0 0-47,0 0 16,0 0 15,0 0-15,-1 0-1,1 0 32,0 0-15,0 0 202,0 0-203,24-24 454,-25 0-423,-23 24-31,48-24-15,0 0-16,0 0 16,-24-1-1,24 1 1,0 0-16,0 0 15,0 0 1,0-1 0,0 1-16,-24 0 31,24 0-15,0 0 15,0-1-16,0 1 1,0 0 31,0 0-31,0 0 30,0-1-30,0 1 0,0 0 15,0 0 31,-25 24-46,25-24 0,0 0 31,0-1-16,0 1 31,-24 24 1,0 0-16,24-48-16,0 24 31,24 24 298,0 0-345,1 0 17,-1 0-17,0 0 17,0 0-32,0 0 15,1 0 1,-1 0-1,0 0 1,0 0-16,0 0 16,1 0-1,-1 0 1,0 0 0,24 0-1,-24 0 32,1 0-31,-1 0 31,-48 0 265,24-25-249,-25 25-32,1 0 16,24-24 46,-24 24-30,0 0-47,24-24 77,-24 24-77,0 0 46,24-24 1,-25 24-32,1 0-15,0 0 15,0 0 16,48 0 219,24 0-251,-23 0 32,-1 0-31,0 0-1,0 0 1,0 0-16,25 0 16,-25 0-1,0 0 1,0 0-1,0 0 1,1 0 0,-1 0-16,0 0 15,0 0 1,0 0 0,1 0-1,-1 0 1,0 0-1,0 0 1,0 0-16,1 0 16,-1 0-1,0 0 17,0 0-17,0 0 1,0 0-1,1 0 1,-1 0-16,0 0 16,0 0-1,0 0 1,1 0 0,-1 0-1,24 0 1,-24 0 15,1 0-15,-1 0 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4F81DB5-A6D9-4B74-99E7-6BC04D378C7E}" type="datetimeFigureOut">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DF666-7C50-4508-B3B7-D05889BB334A}" type="slidenum">
              <a:rPr lang="en-US" smtClean="0"/>
              <a:t>‹#›</a:t>
            </a:fld>
            <a:endParaRPr lang="en-US"/>
          </a:p>
        </p:txBody>
      </p:sp>
    </p:spTree>
    <p:extLst>
      <p:ext uri="{BB962C8B-B14F-4D97-AF65-F5344CB8AC3E}">
        <p14:creationId xmlns:p14="http://schemas.microsoft.com/office/powerpoint/2010/main" val="76259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F81DB5-A6D9-4B74-99E7-6BC04D378C7E}" type="datetimeFigureOut">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DF666-7C50-4508-B3B7-D05889BB334A}" type="slidenum">
              <a:rPr lang="en-US" smtClean="0"/>
              <a:t>‹#›</a:t>
            </a:fld>
            <a:endParaRPr lang="en-US"/>
          </a:p>
        </p:txBody>
      </p:sp>
    </p:spTree>
    <p:extLst>
      <p:ext uri="{BB962C8B-B14F-4D97-AF65-F5344CB8AC3E}">
        <p14:creationId xmlns:p14="http://schemas.microsoft.com/office/powerpoint/2010/main" val="138379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F81DB5-A6D9-4B74-99E7-6BC04D378C7E}" type="datetimeFigureOut">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DF666-7C50-4508-B3B7-D05889BB334A}" type="slidenum">
              <a:rPr lang="en-US" smtClean="0"/>
              <a:t>‹#›</a:t>
            </a:fld>
            <a:endParaRPr lang="en-US"/>
          </a:p>
        </p:txBody>
      </p:sp>
    </p:spTree>
    <p:extLst>
      <p:ext uri="{BB962C8B-B14F-4D97-AF65-F5344CB8AC3E}">
        <p14:creationId xmlns:p14="http://schemas.microsoft.com/office/powerpoint/2010/main" val="401329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F81DB5-A6D9-4B74-99E7-6BC04D378C7E}" type="datetimeFigureOut">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DF666-7C50-4508-B3B7-D05889BB334A}" type="slidenum">
              <a:rPr lang="en-US" smtClean="0"/>
              <a:t>‹#›</a:t>
            </a:fld>
            <a:endParaRPr lang="en-US"/>
          </a:p>
        </p:txBody>
      </p:sp>
    </p:spTree>
    <p:extLst>
      <p:ext uri="{BB962C8B-B14F-4D97-AF65-F5344CB8AC3E}">
        <p14:creationId xmlns:p14="http://schemas.microsoft.com/office/powerpoint/2010/main" val="1908799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F81DB5-A6D9-4B74-99E7-6BC04D378C7E}" type="datetimeFigureOut">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DF666-7C50-4508-B3B7-D05889BB334A}" type="slidenum">
              <a:rPr lang="en-US" smtClean="0"/>
              <a:t>‹#›</a:t>
            </a:fld>
            <a:endParaRPr lang="en-US"/>
          </a:p>
        </p:txBody>
      </p:sp>
    </p:spTree>
    <p:extLst>
      <p:ext uri="{BB962C8B-B14F-4D97-AF65-F5344CB8AC3E}">
        <p14:creationId xmlns:p14="http://schemas.microsoft.com/office/powerpoint/2010/main" val="3614437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F81DB5-A6D9-4B74-99E7-6BC04D378C7E}" type="datetimeFigureOut">
              <a:rPr lang="en-US" smtClean="0"/>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DF666-7C50-4508-B3B7-D05889BB334A}" type="slidenum">
              <a:rPr lang="en-US" smtClean="0"/>
              <a:t>‹#›</a:t>
            </a:fld>
            <a:endParaRPr lang="en-US"/>
          </a:p>
        </p:txBody>
      </p:sp>
    </p:spTree>
    <p:extLst>
      <p:ext uri="{BB962C8B-B14F-4D97-AF65-F5344CB8AC3E}">
        <p14:creationId xmlns:p14="http://schemas.microsoft.com/office/powerpoint/2010/main" val="10682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F81DB5-A6D9-4B74-99E7-6BC04D378C7E}" type="datetimeFigureOut">
              <a:rPr lang="en-US" smtClean="0"/>
              <a:t>5/18/2019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6DF666-7C50-4508-B3B7-D05889BB334A}" type="slidenum">
              <a:rPr lang="en-US" smtClean="0"/>
              <a:t>‹#›</a:t>
            </a:fld>
            <a:endParaRPr lang="en-US"/>
          </a:p>
        </p:txBody>
      </p:sp>
    </p:spTree>
    <p:extLst>
      <p:ext uri="{BB962C8B-B14F-4D97-AF65-F5344CB8AC3E}">
        <p14:creationId xmlns:p14="http://schemas.microsoft.com/office/powerpoint/2010/main" val="237711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F81DB5-A6D9-4B74-99E7-6BC04D378C7E}" type="datetimeFigureOut">
              <a:rPr lang="en-US" smtClean="0"/>
              <a:t>5/18/2019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6DF666-7C50-4508-B3B7-D05889BB334A}" type="slidenum">
              <a:rPr lang="en-US" smtClean="0"/>
              <a:t>‹#›</a:t>
            </a:fld>
            <a:endParaRPr lang="en-US"/>
          </a:p>
        </p:txBody>
      </p:sp>
    </p:spTree>
    <p:extLst>
      <p:ext uri="{BB962C8B-B14F-4D97-AF65-F5344CB8AC3E}">
        <p14:creationId xmlns:p14="http://schemas.microsoft.com/office/powerpoint/2010/main" val="976679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81DB5-A6D9-4B74-99E7-6BC04D378C7E}" type="datetimeFigureOut">
              <a:rPr lang="en-US" smtClean="0"/>
              <a:t>5/18/2019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6DF666-7C50-4508-B3B7-D05889BB334A}" type="slidenum">
              <a:rPr lang="en-US" smtClean="0"/>
              <a:t>‹#›</a:t>
            </a:fld>
            <a:endParaRPr lang="en-US"/>
          </a:p>
        </p:txBody>
      </p:sp>
    </p:spTree>
    <p:extLst>
      <p:ext uri="{BB962C8B-B14F-4D97-AF65-F5344CB8AC3E}">
        <p14:creationId xmlns:p14="http://schemas.microsoft.com/office/powerpoint/2010/main" val="377654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F81DB5-A6D9-4B74-99E7-6BC04D378C7E}" type="datetimeFigureOut">
              <a:rPr lang="en-US" smtClean="0"/>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DF666-7C50-4508-B3B7-D05889BB334A}" type="slidenum">
              <a:rPr lang="en-US" smtClean="0"/>
              <a:t>‹#›</a:t>
            </a:fld>
            <a:endParaRPr lang="en-US"/>
          </a:p>
        </p:txBody>
      </p:sp>
    </p:spTree>
    <p:extLst>
      <p:ext uri="{BB962C8B-B14F-4D97-AF65-F5344CB8AC3E}">
        <p14:creationId xmlns:p14="http://schemas.microsoft.com/office/powerpoint/2010/main" val="3471238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F81DB5-A6D9-4B74-99E7-6BC04D378C7E}" type="datetimeFigureOut">
              <a:rPr lang="en-US" smtClean="0"/>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DF666-7C50-4508-B3B7-D05889BB334A}" type="slidenum">
              <a:rPr lang="en-US" smtClean="0"/>
              <a:t>‹#›</a:t>
            </a:fld>
            <a:endParaRPr lang="en-US"/>
          </a:p>
        </p:txBody>
      </p:sp>
    </p:spTree>
    <p:extLst>
      <p:ext uri="{BB962C8B-B14F-4D97-AF65-F5344CB8AC3E}">
        <p14:creationId xmlns:p14="http://schemas.microsoft.com/office/powerpoint/2010/main" val="1383557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81DB5-A6D9-4B74-99E7-6BC04D378C7E}" type="datetimeFigureOut">
              <a:rPr lang="en-US" smtClean="0"/>
              <a:t>5/18/2019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DF666-7C50-4508-B3B7-D05889BB334A}" type="slidenum">
              <a:rPr lang="en-US" smtClean="0"/>
              <a:t>‹#›</a:t>
            </a:fld>
            <a:endParaRPr lang="en-US"/>
          </a:p>
        </p:txBody>
      </p:sp>
    </p:spTree>
    <p:extLst>
      <p:ext uri="{BB962C8B-B14F-4D97-AF65-F5344CB8AC3E}">
        <p14:creationId xmlns:p14="http://schemas.microsoft.com/office/powerpoint/2010/main" val="4008657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9A23-BC8A-45AC-B6AD-8B04B4EF51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00F83C-A4BB-4B17-B2EF-D927328DA9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0079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3600" dirty="0">
                <a:solidFill>
                  <a:schemeClr val="bg1"/>
                </a:solidFill>
              </a:rPr>
              <a:t>Isaiah 55:1-2</a:t>
            </a:r>
          </a:p>
          <a:p>
            <a:pPr marL="0" indent="0">
              <a:buNone/>
            </a:pPr>
            <a:r>
              <a:rPr lang="en-US" sz="3600" dirty="0">
                <a:solidFill>
                  <a:schemeClr val="bg1"/>
                </a:solidFill>
              </a:rPr>
              <a:t>Come, everyone who thirsts, come to the waters; and he who has no money, come, buy and eat!  Come buy wine and milk without money and without price. Why do you spend your money for that which is not bread, and your labor for that which does not satisfy? Listen diligently to me, and eat what is good, and delight yourselves in rich food.  ESV</a:t>
            </a:r>
          </a:p>
          <a:p>
            <a:pPr marL="0" indent="0">
              <a:buNone/>
            </a:pPr>
            <a:endParaRPr lang="en-US" dirty="0">
              <a:solidFill>
                <a:schemeClr val="bg1"/>
              </a:solidFill>
            </a:endParaRPr>
          </a:p>
        </p:txBody>
      </p:sp>
    </p:spTree>
    <p:extLst>
      <p:ext uri="{BB962C8B-B14F-4D97-AF65-F5344CB8AC3E}">
        <p14:creationId xmlns:p14="http://schemas.microsoft.com/office/powerpoint/2010/main" val="1721686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The Apocalyptic Meal</a:t>
            </a:r>
          </a:p>
        </p:txBody>
      </p:sp>
      <p:sp>
        <p:nvSpPr>
          <p:cNvPr id="3" name="Content Placeholder 2"/>
          <p:cNvSpPr>
            <a:spLocks noGrp="1"/>
          </p:cNvSpPr>
          <p:nvPr>
            <p:ph idx="1"/>
          </p:nvPr>
        </p:nvSpPr>
        <p:spPr/>
        <p:txBody>
          <a:bodyPr/>
          <a:lstStyle/>
          <a:p>
            <a:pPr marL="0" indent="0">
              <a:buNone/>
            </a:pPr>
            <a:r>
              <a:rPr lang="en-US" dirty="0">
                <a:solidFill>
                  <a:schemeClr val="bg1"/>
                </a:solidFill>
              </a:rPr>
              <a:t>“For as often as you eat this bread and drink the cup, you proclaim the Lord’s death until he comes.” 1 </a:t>
            </a:r>
            <a:r>
              <a:rPr lang="en-US" dirty="0" err="1">
                <a:solidFill>
                  <a:schemeClr val="bg1"/>
                </a:solidFill>
              </a:rPr>
              <a:t>Corin</a:t>
            </a:r>
            <a:r>
              <a:rPr lang="en-US" dirty="0">
                <a:solidFill>
                  <a:schemeClr val="bg1"/>
                </a:solidFill>
              </a:rPr>
              <a:t>. 11:26</a:t>
            </a:r>
          </a:p>
          <a:p>
            <a:pPr marL="0" indent="0">
              <a:buNone/>
            </a:pPr>
            <a:endParaRPr lang="en-US" dirty="0"/>
          </a:p>
          <a:p>
            <a:pPr marL="0" indent="0">
              <a:buNone/>
            </a:pPr>
            <a:r>
              <a:rPr lang="en-US" dirty="0">
                <a:solidFill>
                  <a:schemeClr val="bg1"/>
                </a:solidFill>
              </a:rPr>
              <a:t>“I tell you I will not drink again of this fruit of the vine until that day when I drink it new with you in my Father’s kingdom.” Matt. 26:29</a:t>
            </a:r>
          </a:p>
          <a:p>
            <a:pPr marL="0" indent="0">
              <a:buNone/>
            </a:pPr>
            <a:endParaRPr lang="en-US" dirty="0"/>
          </a:p>
          <a:p>
            <a:pPr marL="0" indent="0">
              <a:buNone/>
            </a:pPr>
            <a:r>
              <a:rPr lang="en-US" dirty="0">
                <a:solidFill>
                  <a:schemeClr val="bg1"/>
                </a:solidFill>
              </a:rPr>
              <a:t>“For I will not eat it again until it is fulfilled in the kingdom of God.” Luke 22:16 &amp; 18: “For I tell you that from now on I will not drink of the fruit of the vine until the kingdom of God comes.”</a:t>
            </a:r>
          </a:p>
          <a:p>
            <a:pPr marL="0" indent="0">
              <a:buNone/>
            </a:pPr>
            <a:endParaRPr lang="en-US" dirty="0"/>
          </a:p>
        </p:txBody>
      </p:sp>
    </p:spTree>
    <p:extLst>
      <p:ext uri="{BB962C8B-B14F-4D97-AF65-F5344CB8AC3E}">
        <p14:creationId xmlns:p14="http://schemas.microsoft.com/office/powerpoint/2010/main" val="785846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INVITATION TO THE TABLE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solidFill>
                  <a:schemeClr val="bg1"/>
                </a:solidFill>
              </a:rPr>
              <a:t>Come and remember Christ is the Living Bread, the Only Bread.</a:t>
            </a:r>
          </a:p>
          <a:p>
            <a:pPr marL="0" indent="0">
              <a:buNone/>
            </a:pPr>
            <a:endParaRPr lang="en-US" dirty="0">
              <a:solidFill>
                <a:schemeClr val="bg1"/>
              </a:solidFill>
            </a:endParaRPr>
          </a:p>
          <a:p>
            <a:pPr marL="0" indent="0">
              <a:buNone/>
            </a:pPr>
            <a:r>
              <a:rPr lang="en-US" dirty="0">
                <a:solidFill>
                  <a:schemeClr val="bg1"/>
                </a:solidFill>
              </a:rPr>
              <a:t>May he nourish our souls and be our strength for living.  </a:t>
            </a:r>
          </a:p>
        </p:txBody>
      </p:sp>
    </p:spTree>
    <p:extLst>
      <p:ext uri="{BB962C8B-B14F-4D97-AF65-F5344CB8AC3E}">
        <p14:creationId xmlns:p14="http://schemas.microsoft.com/office/powerpoint/2010/main" val="3044243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YOUR CHALLENGE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solidFill>
                  <a:schemeClr val="bg1"/>
                </a:solidFill>
              </a:rPr>
              <a:t>Observe a fast this week. Create space for Christ to nourish you in non-material ways.</a:t>
            </a:r>
          </a:p>
          <a:p>
            <a:pPr marL="0" indent="0">
              <a:buNone/>
            </a:pPr>
            <a:endParaRPr lang="en-US" dirty="0">
              <a:solidFill>
                <a:schemeClr val="bg1"/>
              </a:solidFill>
            </a:endParaRPr>
          </a:p>
          <a:p>
            <a:pPr marL="0" indent="0">
              <a:buNone/>
            </a:pPr>
            <a:r>
              <a:rPr lang="en-US" dirty="0">
                <a:solidFill>
                  <a:schemeClr val="bg1"/>
                </a:solidFill>
              </a:rPr>
              <a:t>“Blessed are those who hunger and thirst for righteousness, for they will be filled.” Matthew 5:6</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09995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9A23-BC8A-45AC-B6AD-8B04B4EF51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00F83C-A4BB-4B17-B2EF-D927328DA9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4185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solidFill>
                  <a:schemeClr val="bg1"/>
                </a:solidFill>
              </a:rPr>
              <a:t>THE ONLY BREAD</a:t>
            </a:r>
          </a:p>
        </p:txBody>
      </p:sp>
      <p:sp>
        <p:nvSpPr>
          <p:cNvPr id="5" name="Content Placeholder 4"/>
          <p:cNvSpPr>
            <a:spLocks noGrp="1"/>
          </p:cNvSpPr>
          <p:nvPr>
            <p:ph idx="1"/>
          </p:nvPr>
        </p:nvSpPr>
        <p:spPr/>
        <p:txBody>
          <a:bodyPr/>
          <a:lstStyle/>
          <a:p>
            <a:pPr marL="0" indent="0" algn="ctr">
              <a:buNone/>
            </a:pPr>
            <a:endParaRPr lang="en-US" sz="3600" dirty="0"/>
          </a:p>
          <a:p>
            <a:pPr marL="0" indent="0" algn="ctr">
              <a:buNone/>
            </a:pPr>
            <a:r>
              <a:rPr lang="en-US" sz="3600" dirty="0">
                <a:solidFill>
                  <a:schemeClr val="bg1"/>
                </a:solidFill>
              </a:rPr>
              <a:t>“I am the bread of life. Whoever comes to me will never be hungry again.”  Jesus in John 6:35</a:t>
            </a:r>
          </a:p>
          <a:p>
            <a:pPr marL="0" indent="0">
              <a:buNone/>
            </a:pPr>
            <a:endParaRPr lang="en-US" dirty="0"/>
          </a:p>
        </p:txBody>
      </p:sp>
    </p:spTree>
    <p:extLst>
      <p:ext uri="{BB962C8B-B14F-4D97-AF65-F5344CB8AC3E}">
        <p14:creationId xmlns:p14="http://schemas.microsoft.com/office/powerpoint/2010/main" val="479201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The Christian Food Problem</a:t>
            </a:r>
          </a:p>
        </p:txBody>
      </p:sp>
      <p:sp>
        <p:nvSpPr>
          <p:cNvPr id="3" name="Content Placeholder 2"/>
          <p:cNvSpPr>
            <a:spLocks noGrp="1"/>
          </p:cNvSpPr>
          <p:nvPr>
            <p:ph idx="1"/>
          </p:nvPr>
        </p:nvSpPr>
        <p:spPr/>
        <p:txBody>
          <a:bodyPr/>
          <a:lstStyle/>
          <a:p>
            <a:pPr marL="0" indent="0">
              <a:buNone/>
            </a:pPr>
            <a:endParaRPr lang="en-US" dirty="0">
              <a:solidFill>
                <a:schemeClr val="bg1"/>
              </a:solidFill>
            </a:endParaRPr>
          </a:p>
          <a:p>
            <a:r>
              <a:rPr lang="en-US" sz="3600" dirty="0">
                <a:solidFill>
                  <a:schemeClr val="bg1"/>
                </a:solidFill>
              </a:rPr>
              <a:t>Jesus had serious food issues</a:t>
            </a:r>
          </a:p>
          <a:p>
            <a:endParaRPr lang="en-US" sz="3600" dirty="0">
              <a:solidFill>
                <a:schemeClr val="bg1"/>
              </a:solidFill>
            </a:endParaRPr>
          </a:p>
          <a:p>
            <a:r>
              <a:rPr lang="en-US" sz="3600" dirty="0">
                <a:solidFill>
                  <a:schemeClr val="bg1"/>
                </a:solidFill>
              </a:rPr>
              <a:t>Peter</a:t>
            </a:r>
          </a:p>
          <a:p>
            <a:endParaRPr lang="en-US" sz="3600" dirty="0">
              <a:solidFill>
                <a:schemeClr val="bg1"/>
              </a:solidFill>
            </a:endParaRPr>
          </a:p>
          <a:p>
            <a:r>
              <a:rPr lang="en-US" sz="3600" dirty="0">
                <a:solidFill>
                  <a:schemeClr val="bg1"/>
                </a:solidFill>
              </a:rPr>
              <a:t>Early Church</a:t>
            </a:r>
          </a:p>
          <a:p>
            <a:pPr lvl="1"/>
            <a:r>
              <a:rPr lang="en-US" sz="3600" dirty="0">
                <a:solidFill>
                  <a:schemeClr val="bg1"/>
                </a:solidFill>
              </a:rPr>
              <a:t>2</a:t>
            </a:r>
            <a:r>
              <a:rPr lang="en-US" sz="3600" baseline="30000" dirty="0">
                <a:solidFill>
                  <a:schemeClr val="bg1"/>
                </a:solidFill>
              </a:rPr>
              <a:t>nd</a:t>
            </a:r>
            <a:r>
              <a:rPr lang="en-US" sz="3600" dirty="0">
                <a:solidFill>
                  <a:schemeClr val="bg1"/>
                </a:solidFill>
              </a:rPr>
              <a:t> century Christians</a:t>
            </a:r>
          </a:p>
        </p:txBody>
      </p:sp>
    </p:spTree>
    <p:extLst>
      <p:ext uri="{BB962C8B-B14F-4D97-AF65-F5344CB8AC3E}">
        <p14:creationId xmlns:p14="http://schemas.microsoft.com/office/powerpoint/2010/main" val="630141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Scarcity to Abundance</a:t>
            </a:r>
          </a:p>
        </p:txBody>
      </p:sp>
      <p:sp>
        <p:nvSpPr>
          <p:cNvPr id="3" name="Content Placeholder 2"/>
          <p:cNvSpPr>
            <a:spLocks noGrp="1"/>
          </p:cNvSpPr>
          <p:nvPr>
            <p:ph idx="1"/>
          </p:nvPr>
        </p:nvSpPr>
        <p:spPr/>
        <p:txBody>
          <a:bodyPr/>
          <a:lstStyle/>
          <a:p>
            <a:pPr marL="0" indent="0">
              <a:buNone/>
            </a:pPr>
            <a:endParaRPr lang="en-US" dirty="0">
              <a:solidFill>
                <a:schemeClr val="bg1"/>
              </a:solidFill>
            </a:endParaRPr>
          </a:p>
          <a:p>
            <a:pPr marL="0" indent="0">
              <a:buNone/>
            </a:pPr>
            <a:r>
              <a:rPr lang="en-US" dirty="0">
                <a:solidFill>
                  <a:schemeClr val="bg1"/>
                </a:solidFill>
              </a:rPr>
              <a:t>Feeding of 5,000</a:t>
            </a:r>
          </a:p>
          <a:p>
            <a:pPr marL="0" indent="0">
              <a:buNone/>
            </a:pPr>
            <a:r>
              <a:rPr lang="en-US" dirty="0">
                <a:solidFill>
                  <a:schemeClr val="bg1"/>
                </a:solidFill>
              </a:rPr>
              <a:t>Disciples’ catch (initial call &amp; post-resurrection)</a:t>
            </a:r>
          </a:p>
          <a:p>
            <a:pPr marL="0" indent="0">
              <a:buNone/>
            </a:pPr>
            <a:r>
              <a:rPr lang="en-US" dirty="0">
                <a:solidFill>
                  <a:schemeClr val="bg1"/>
                </a:solidFill>
              </a:rPr>
              <a:t>Turning water in to wine</a:t>
            </a:r>
          </a:p>
          <a:p>
            <a:pPr marL="0" indent="0">
              <a:buNone/>
            </a:pPr>
            <a:r>
              <a:rPr lang="en-US" dirty="0">
                <a:solidFill>
                  <a:schemeClr val="bg1"/>
                </a:solidFill>
              </a:rPr>
              <a:t>Elisha and the widow’s oil</a:t>
            </a:r>
          </a:p>
          <a:p>
            <a:pPr marL="0" indent="0">
              <a:buNone/>
            </a:pPr>
            <a:r>
              <a:rPr lang="en-US" dirty="0">
                <a:solidFill>
                  <a:schemeClr val="bg1"/>
                </a:solidFill>
              </a:rPr>
              <a:t>Samaritan woman at the well</a:t>
            </a:r>
          </a:p>
          <a:p>
            <a:pPr marL="0" indent="0">
              <a:buNone/>
            </a:pPr>
            <a:endParaRPr lang="en-US" dirty="0">
              <a:solidFill>
                <a:schemeClr val="bg1"/>
              </a:solidFill>
            </a:endParaRPr>
          </a:p>
          <a:p>
            <a:pPr marL="0" indent="0">
              <a:buNone/>
            </a:pPr>
            <a:r>
              <a:rPr lang="en-US" dirty="0">
                <a:solidFill>
                  <a:schemeClr val="bg1"/>
                </a:solidFill>
              </a:rPr>
              <a:t>In a culture of abundance, how do we struggle with scarcity?</a:t>
            </a:r>
          </a:p>
        </p:txBody>
      </p:sp>
    </p:spTree>
    <p:extLst>
      <p:ext uri="{BB962C8B-B14F-4D97-AF65-F5344CB8AC3E}">
        <p14:creationId xmlns:p14="http://schemas.microsoft.com/office/powerpoint/2010/main" val="403098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A Present Invitation</a:t>
            </a:r>
          </a:p>
        </p:txBody>
      </p:sp>
      <p:sp>
        <p:nvSpPr>
          <p:cNvPr id="3" name="Content Placeholder 2"/>
          <p:cNvSpPr>
            <a:spLocks noGrp="1"/>
          </p:cNvSpPr>
          <p:nvPr>
            <p:ph idx="1"/>
          </p:nvPr>
        </p:nvSpPr>
        <p:spPr/>
        <p:txBody>
          <a:bodyPr/>
          <a:lstStyle/>
          <a:p>
            <a:pPr marL="0" indent="0">
              <a:buNone/>
            </a:pPr>
            <a:r>
              <a:rPr lang="en-US" sz="3600" dirty="0">
                <a:solidFill>
                  <a:schemeClr val="bg1"/>
                </a:solidFill>
              </a:rPr>
              <a:t>MSG – “The real significance of that Scripture is not that Moses gave you bread from heaven but that my Father is right now offering you bread from heaven, the real bread. The bread of God came down out of heaven and is giving life to the world.” 32-33</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2534177" y="2916909"/>
              <a:ext cx="7977960" cy="399240"/>
            </p14:xfrm>
          </p:contentPart>
        </mc:Choice>
        <mc:Fallback>
          <p:pic>
            <p:nvPicPr>
              <p:cNvPr id="4" name="Ink 3"/>
              <p:cNvPicPr/>
              <p:nvPr/>
            </p:nvPicPr>
            <p:blipFill>
              <a:blip r:embed="rId3"/>
              <a:stretch>
                <a:fillRect/>
              </a:stretch>
            </p:blipFill>
            <p:spPr>
              <a:xfrm>
                <a:off x="2481615" y="2811694"/>
                <a:ext cx="8082725" cy="608949"/>
              </a:xfrm>
              <a:prstGeom prst="rect">
                <a:avLst/>
              </a:prstGeom>
            </p:spPr>
          </p:pic>
        </mc:Fallback>
      </mc:AlternateContent>
    </p:spTree>
    <p:extLst>
      <p:ext uri="{BB962C8B-B14F-4D97-AF65-F5344CB8AC3E}">
        <p14:creationId xmlns:p14="http://schemas.microsoft.com/office/powerpoint/2010/main" val="155743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Super Food</a:t>
            </a:r>
          </a:p>
        </p:txBody>
      </p:sp>
      <p:sp>
        <p:nvSpPr>
          <p:cNvPr id="3" name="Content Placeholder 2"/>
          <p:cNvSpPr>
            <a:spLocks noGrp="1"/>
          </p:cNvSpPr>
          <p:nvPr>
            <p:ph idx="1"/>
          </p:nvPr>
        </p:nvSpPr>
        <p:spPr/>
        <p:txBody>
          <a:bodyPr>
            <a:normAutofit lnSpcReduction="10000"/>
          </a:bodyPr>
          <a:lstStyle/>
          <a:p>
            <a:pPr marL="0" indent="0">
              <a:buNone/>
            </a:pPr>
            <a:r>
              <a:rPr lang="en-US" sz="3600" dirty="0">
                <a:solidFill>
                  <a:schemeClr val="bg1"/>
                </a:solidFill>
              </a:rPr>
              <a:t>Jesus during wilderness temptation – “Man does not live by bread alone, but by every word that comes from God.”</a:t>
            </a:r>
          </a:p>
          <a:p>
            <a:pPr marL="0" indent="0">
              <a:buNone/>
            </a:pPr>
            <a:endParaRPr lang="en-US" sz="3600" dirty="0">
              <a:solidFill>
                <a:schemeClr val="bg1"/>
              </a:solidFill>
            </a:endParaRPr>
          </a:p>
          <a:p>
            <a:pPr marL="0" indent="0">
              <a:buNone/>
            </a:pPr>
            <a:r>
              <a:rPr lang="en-US" sz="3600" dirty="0">
                <a:solidFill>
                  <a:schemeClr val="bg1"/>
                </a:solidFill>
              </a:rPr>
              <a:t>Jesus to disciples when they return from Samaritan village and find him talking to woman, “I have food to eat that you do not know about… My food is to do the will of him who sent me and to accomplish his work.” </a:t>
            </a:r>
            <a:r>
              <a:rPr lang="en-US" sz="3600" dirty="0" err="1">
                <a:solidFill>
                  <a:schemeClr val="bg1"/>
                </a:solidFill>
              </a:rPr>
              <a:t>Jn</a:t>
            </a:r>
            <a:r>
              <a:rPr lang="en-US" sz="3600" dirty="0">
                <a:solidFill>
                  <a:schemeClr val="bg1"/>
                </a:solidFill>
              </a:rPr>
              <a:t> 4:32-34</a:t>
            </a:r>
          </a:p>
          <a:p>
            <a:pPr marL="0" indent="0">
              <a:buNone/>
            </a:pPr>
            <a:endParaRPr lang="en-US" dirty="0">
              <a:solidFill>
                <a:schemeClr val="bg1"/>
              </a:solidFill>
            </a:endParaRPr>
          </a:p>
        </p:txBody>
      </p:sp>
    </p:spTree>
    <p:extLst>
      <p:ext uri="{BB962C8B-B14F-4D97-AF65-F5344CB8AC3E}">
        <p14:creationId xmlns:p14="http://schemas.microsoft.com/office/powerpoint/2010/main" val="1065814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314" y="531223"/>
            <a:ext cx="10456818" cy="6028917"/>
          </a:xfrm>
        </p:spPr>
        <p:txBody>
          <a:bodyPr>
            <a:normAutofit/>
          </a:bodyPr>
          <a:lstStyle/>
          <a:p>
            <a:pPr marL="0" indent="0">
              <a:buNone/>
            </a:pPr>
            <a:r>
              <a:rPr lang="en-US" sz="3200" dirty="0">
                <a:solidFill>
                  <a:schemeClr val="bg1"/>
                </a:solidFill>
              </a:rPr>
              <a:t>“If I had used even one tiny quantum of power to change those stones to bread, I might have next changed the dust to butter and the fallen leaves to jam.</a:t>
            </a:r>
          </a:p>
          <a:p>
            <a:pPr marL="0" indent="0">
              <a:buNone/>
            </a:pPr>
            <a:r>
              <a:rPr lang="en-US" sz="3200" dirty="0">
                <a:solidFill>
                  <a:schemeClr val="bg1"/>
                </a:solidFill>
              </a:rPr>
              <a:t>Do you sense there is a downward progress in the licenses you grant yourself?</a:t>
            </a:r>
          </a:p>
          <a:p>
            <a:pPr marL="0" indent="0">
              <a:buNone/>
            </a:pPr>
            <a:r>
              <a:rPr lang="en-US" sz="3200" dirty="0">
                <a:solidFill>
                  <a:schemeClr val="bg1"/>
                </a:solidFill>
              </a:rPr>
              <a:t>Appetites can tempt you to become totally self-serving. They can lure you to have </a:t>
            </a:r>
            <a:r>
              <a:rPr lang="en-US" sz="3200" i="1" dirty="0">
                <a:solidFill>
                  <a:schemeClr val="bg1"/>
                </a:solidFill>
              </a:rPr>
              <a:t>what</a:t>
            </a:r>
            <a:r>
              <a:rPr lang="en-US" sz="3200" dirty="0">
                <a:solidFill>
                  <a:schemeClr val="bg1"/>
                </a:solidFill>
              </a:rPr>
              <a:t> you want, </a:t>
            </a:r>
            <a:r>
              <a:rPr lang="en-US" sz="3200" i="1" dirty="0">
                <a:solidFill>
                  <a:schemeClr val="bg1"/>
                </a:solidFill>
              </a:rPr>
              <a:t>when</a:t>
            </a:r>
            <a:r>
              <a:rPr lang="en-US" sz="3200" dirty="0">
                <a:solidFill>
                  <a:schemeClr val="bg1"/>
                </a:solidFill>
              </a:rPr>
              <a:t> you want to have it. They can deceive you into believing that you no longer have to wait on anything. Finally you will become only the sum of all your cravings.”</a:t>
            </a:r>
          </a:p>
          <a:p>
            <a:pPr marL="0" indent="0">
              <a:buNone/>
            </a:pPr>
            <a:r>
              <a:rPr lang="en-US" sz="3200" dirty="0">
                <a:solidFill>
                  <a:schemeClr val="bg1"/>
                </a:solidFill>
              </a:rPr>
              <a:t>				Calvin Miller, </a:t>
            </a:r>
            <a:r>
              <a:rPr lang="en-US" sz="3200" i="1" dirty="0">
                <a:solidFill>
                  <a:schemeClr val="bg1"/>
                </a:solidFill>
              </a:rPr>
              <a:t>Conversations with Jesus</a:t>
            </a:r>
            <a:endParaRPr lang="en-US" sz="3200" dirty="0">
              <a:solidFill>
                <a:schemeClr val="bg1"/>
              </a:solidFill>
            </a:endParaRPr>
          </a:p>
        </p:txBody>
      </p:sp>
    </p:spTree>
    <p:extLst>
      <p:ext uri="{BB962C8B-B14F-4D97-AF65-F5344CB8AC3E}">
        <p14:creationId xmlns:p14="http://schemas.microsoft.com/office/powerpoint/2010/main" val="3606345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a:solidFill>
                  <a:schemeClr val="bg1"/>
                </a:solidFill>
              </a:rPr>
              <a:t>“Drunkenness, gluttony, and infidelity, which seem gratifying at first, in the end bring only captivity. Addictions begin in the act of changing one little stone into one little loaf.”</a:t>
            </a:r>
          </a:p>
          <a:p>
            <a:pPr marL="0" indent="0">
              <a:buNone/>
            </a:pPr>
            <a:r>
              <a:rPr lang="en-US" sz="3600" dirty="0">
                <a:solidFill>
                  <a:schemeClr val="bg1"/>
                </a:solidFill>
              </a:rPr>
              <a:t>							Calvin Miller</a:t>
            </a:r>
          </a:p>
        </p:txBody>
      </p:sp>
    </p:spTree>
    <p:extLst>
      <p:ext uri="{BB962C8B-B14F-4D97-AF65-F5344CB8AC3E}">
        <p14:creationId xmlns:p14="http://schemas.microsoft.com/office/powerpoint/2010/main" val="3601381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endParaRPr lang="en-US" sz="3600" dirty="0"/>
          </a:p>
          <a:p>
            <a:pPr marL="0" indent="0" algn="ctr">
              <a:buNone/>
            </a:pPr>
            <a:r>
              <a:rPr lang="en-US" sz="3600" dirty="0">
                <a:solidFill>
                  <a:schemeClr val="bg1"/>
                </a:solidFill>
              </a:rPr>
              <a:t>Are we feasting on DEAD BREAD or LIVING BREAD?</a:t>
            </a:r>
          </a:p>
          <a:p>
            <a:pPr marL="0" indent="0">
              <a:buNone/>
            </a:pPr>
            <a:endParaRPr lang="en-US" dirty="0"/>
          </a:p>
        </p:txBody>
      </p:sp>
    </p:spTree>
    <p:extLst>
      <p:ext uri="{BB962C8B-B14F-4D97-AF65-F5344CB8AC3E}">
        <p14:creationId xmlns:p14="http://schemas.microsoft.com/office/powerpoint/2010/main" val="869953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620</Words>
  <Application>Microsoft Office PowerPoint</Application>
  <PresentationFormat>Widescreen</PresentationFormat>
  <Paragraphs>56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THE ONLY BREAD</vt:lpstr>
      <vt:lpstr>The Christian Food Problem</vt:lpstr>
      <vt:lpstr>Scarcity to Abundance</vt:lpstr>
      <vt:lpstr>A Present Invitation</vt:lpstr>
      <vt:lpstr>Super Food</vt:lpstr>
      <vt:lpstr>PowerPoint Presentation</vt:lpstr>
      <vt:lpstr>PowerPoint Presentation</vt:lpstr>
      <vt:lpstr>PowerPoint Presentation</vt:lpstr>
      <vt:lpstr>PowerPoint Presentation</vt:lpstr>
      <vt:lpstr>The Apocalyptic Meal</vt:lpstr>
      <vt:lpstr>INVITATION TO THE TABLE</vt:lpstr>
      <vt:lpstr>YOUR CHALLENGE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 Dempsey</dc:creator>
  <cp:lastModifiedBy>Rhea</cp:lastModifiedBy>
  <cp:revision>10</cp:revision>
  <dcterms:created xsi:type="dcterms:W3CDTF">2019-05-17T18:38:02Z</dcterms:created>
  <dcterms:modified xsi:type="dcterms:W3CDTF">2019-05-18T23:25:57Z</dcterms:modified>
</cp:coreProperties>
</file>