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AC3-E727-4E68-8513-8816F270A1B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16CA-99FC-469E-8221-3043B705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2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AC3-E727-4E68-8513-8816F270A1B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16CA-99FC-469E-8221-3043B705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4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AC3-E727-4E68-8513-8816F270A1B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16CA-99FC-469E-8221-3043B705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6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AC3-E727-4E68-8513-8816F270A1B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16CA-99FC-469E-8221-3043B705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7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AC3-E727-4E68-8513-8816F270A1B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16CA-99FC-469E-8221-3043B705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4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AC3-E727-4E68-8513-8816F270A1B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16CA-99FC-469E-8221-3043B705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8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AC3-E727-4E68-8513-8816F270A1B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16CA-99FC-469E-8221-3043B705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1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AC3-E727-4E68-8513-8816F270A1B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16CA-99FC-469E-8221-3043B705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AC3-E727-4E68-8513-8816F270A1B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16CA-99FC-469E-8221-3043B705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3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AC3-E727-4E68-8513-8816F270A1B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16CA-99FC-469E-8221-3043B705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9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AC3-E727-4E68-8513-8816F270A1B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16CA-99FC-469E-8221-3043B705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77AC3-E727-4E68-8513-8816F270A1B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616CA-99FC-469E-8221-3043B705C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2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ueletterbible.org/lang/lexicon/lexicon.cfm?Strongs=G410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6:28 English &amp; Greek Interlinear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</a:t>
            </a:r>
            <a:r>
              <a:rPr lang="en-US" dirty="0"/>
              <a:t>said to him,              </a:t>
            </a:r>
            <a:r>
              <a:rPr lang="en-US" dirty="0" smtClean="0"/>
              <a:t>“</a:t>
            </a:r>
            <a:r>
              <a:rPr lang="en-US" dirty="0"/>
              <a:t>What must we do, that   </a:t>
            </a:r>
            <a:r>
              <a:rPr lang="en-US" dirty="0" smtClean="0"/>
              <a:t> we </a:t>
            </a:r>
            <a:r>
              <a:rPr lang="en-US" dirty="0"/>
              <a:t>might </a:t>
            </a:r>
            <a:r>
              <a:rPr lang="en-US" dirty="0" smtClean="0"/>
              <a:t>work</a:t>
            </a:r>
          </a:p>
          <a:p>
            <a:pPr marL="0" indent="0">
              <a:buNone/>
            </a:pPr>
            <a:r>
              <a:rPr lang="en-US" dirty="0" err="1" smtClean="0"/>
              <a:t>εἶ</a:t>
            </a:r>
            <a:r>
              <a:rPr lang="en-US" dirty="0" smtClean="0"/>
              <a:t>πον οὖν πρὸς αὐτόν          Τί ποιοῦμεν          ἵνα       ἐργαζώμεθα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works    of God</a:t>
            </a:r>
            <a:r>
              <a:rPr lang="en-US" dirty="0" smtClean="0"/>
              <a:t>?”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 err="1" smtClean="0"/>
              <a:t>τὰ</a:t>
            </a:r>
            <a:r>
              <a:rPr lang="en-US" dirty="0" smtClean="0"/>
              <a:t> </a:t>
            </a:r>
            <a:r>
              <a:rPr lang="en-US" dirty="0" err="1"/>
              <a:t>ἔργ</a:t>
            </a:r>
            <a:r>
              <a:rPr lang="en-US" dirty="0"/>
              <a:t>α </a:t>
            </a:r>
            <a:r>
              <a:rPr lang="en-US" dirty="0" smtClean="0"/>
              <a:t>    τοῦ </a:t>
            </a:r>
            <a:r>
              <a:rPr lang="en-US" dirty="0"/>
              <a:t>θεοῦ</a:t>
            </a:r>
          </a:p>
        </p:txBody>
      </p:sp>
    </p:spTree>
    <p:extLst>
      <p:ext uri="{BB962C8B-B14F-4D97-AF65-F5344CB8AC3E}">
        <p14:creationId xmlns:p14="http://schemas.microsoft.com/office/powerpoint/2010/main" val="390550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u="none" strike="noStrike" dirty="0" smtClean="0">
                <a:solidFill>
                  <a:srgbClr val="627B9F"/>
                </a:solidFill>
                <a:effectLst/>
                <a:latin typeface="blbGentium"/>
              </a:rPr>
              <a:t>The work of God - </a:t>
            </a:r>
            <a:r>
              <a:rPr lang="el-GR" b="1" i="0" u="none" strike="noStrike" dirty="0" smtClean="0">
                <a:solidFill>
                  <a:srgbClr val="627B9F"/>
                </a:solidFill>
                <a:effectLst/>
                <a:latin typeface="blbGentium"/>
              </a:rPr>
              <a:t>πιστεύω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u="none" strike="noStrike" dirty="0" smtClean="0">
                <a:solidFill>
                  <a:srgbClr val="0A0A0A"/>
                </a:solidFill>
                <a:effectLst/>
                <a:latin typeface="blbGentium"/>
              </a:rPr>
              <a:t>π</a:t>
            </a:r>
            <a:r>
              <a:rPr lang="en-US" b="1" i="0" u="none" strike="noStrike" dirty="0" err="1" smtClean="0">
                <a:solidFill>
                  <a:srgbClr val="0A0A0A"/>
                </a:solidFill>
                <a:effectLst/>
                <a:latin typeface="blbGentium"/>
              </a:rPr>
              <a:t>ιστεύω</a:t>
            </a:r>
            <a:r>
              <a:rPr lang="en-US" b="0" i="0" u="none" strike="noStrike" dirty="0" smtClean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u="none" strike="noStrike" dirty="0" err="1" smtClean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pisteúō</a:t>
            </a:r>
            <a:r>
              <a:rPr lang="en-US" b="1" i="0" u="none" strike="noStrike" dirty="0" smtClean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en-US" b="0" i="0" u="none" strike="noStrike" dirty="0" smtClean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 smtClean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pist</a:t>
            </a:r>
            <a:r>
              <a:rPr lang="en-US" b="0" i="0" u="none" strike="noStrike" dirty="0" smtClean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en-US" b="0" i="0" u="none" strike="noStrike" dirty="0" err="1" smtClean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yoo</a:t>
            </a:r>
            <a:r>
              <a:rPr lang="en-US" b="0" i="0" u="none" strike="noStrike" dirty="0" smtClean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'-o; from </a:t>
            </a:r>
            <a:r>
              <a:rPr lang="en-US" b="0" i="0" u="none" strike="noStrike" dirty="0" smtClean="0">
                <a:solidFill>
                  <a:srgbClr val="39547F"/>
                </a:solidFill>
                <a:effectLst/>
                <a:latin typeface="arial" panose="020B0604020202020204" pitchFamily="34" charset="0"/>
                <a:hlinkClick r:id="rId2" tooltip="Strong's G4102"/>
              </a:rPr>
              <a:t>G4102</a:t>
            </a:r>
            <a:r>
              <a:rPr lang="en-US" b="0" i="0" u="none" strike="noStrike" dirty="0" smtClean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; to have faith (in, upon, or with respect to, a person or thing), i.e. credit; by implication, to entrust (especially one's spiritual well-being to Christ):—believe(-r), commit (to trust), put in trust with. (248x)</a:t>
            </a:r>
          </a:p>
          <a:p>
            <a:pPr marL="0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πίστις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noun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faith (244x)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05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613" y="564777"/>
            <a:ext cx="3715120" cy="5733210"/>
          </a:xfrm>
        </p:spPr>
      </p:pic>
      <p:sp>
        <p:nvSpPr>
          <p:cNvPr id="5" name="TextBox 4"/>
          <p:cNvSpPr txBox="1"/>
          <p:nvPr/>
        </p:nvSpPr>
        <p:spPr>
          <a:xfrm>
            <a:off x="6078069" y="726141"/>
            <a:ext cx="548640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4400" dirty="0" smtClean="0"/>
              <a:t>Are we in pursuit of </a:t>
            </a:r>
            <a:r>
              <a:rPr lang="en-US" sz="4400" b="1" dirty="0" smtClean="0"/>
              <a:t>doing great things </a:t>
            </a:r>
            <a:r>
              <a:rPr lang="en-US" sz="4400" dirty="0" smtClean="0"/>
              <a:t>for God or doing things for a </a:t>
            </a:r>
            <a:r>
              <a:rPr lang="en-US" sz="4400" b="1" dirty="0" smtClean="0"/>
              <a:t>great God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8314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My Utmost for His Highest – </a:t>
            </a:r>
            <a:r>
              <a:rPr lang="en-US" sz="4000" dirty="0" smtClean="0"/>
              <a:t>Oswald Chambers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“Do you Worship the Work?” – Entry for April 23</a:t>
            </a:r>
          </a:p>
          <a:p>
            <a:pPr marL="0" indent="0">
              <a:buNone/>
            </a:pPr>
            <a:r>
              <a:rPr lang="en-US" dirty="0" smtClean="0"/>
              <a:t>Beware of any work for God that causes or allows you to avoid concentrating on Him.  A great number of Christian workers worship their work.  The only concern of Christian workers should be their concentration on God. . . </a:t>
            </a:r>
          </a:p>
          <a:p>
            <a:pPr marL="0" indent="0">
              <a:buNone/>
            </a:pPr>
            <a:r>
              <a:rPr lang="en-US" dirty="0" smtClean="0"/>
              <a:t>Once our concentration is on God . . . There is no longer any responsibility on you for the work.  You have been freed for only one thing – to be absolutely devoted to your co-Worker.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0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A quick tour of “Heroes of the Faith”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2277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238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</vt:lpstr>
      <vt:lpstr>blbGentium</vt:lpstr>
      <vt:lpstr>Calibri</vt:lpstr>
      <vt:lpstr>Calibri Light</vt:lpstr>
      <vt:lpstr>Office Theme</vt:lpstr>
      <vt:lpstr>John 6:28 English &amp; Greek Interlinear</vt:lpstr>
      <vt:lpstr>The work of God - πιστεύω</vt:lpstr>
      <vt:lpstr>PowerPoint Presentation</vt:lpstr>
      <vt:lpstr>My Utmost for His Highest – Oswald Chambers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6:28 English &amp; Greek Interlinear</dc:title>
  <dc:creator>Blake Dempsey</dc:creator>
  <cp:lastModifiedBy>Blake Dempsey</cp:lastModifiedBy>
  <cp:revision>9</cp:revision>
  <dcterms:created xsi:type="dcterms:W3CDTF">2019-05-31T15:45:00Z</dcterms:created>
  <dcterms:modified xsi:type="dcterms:W3CDTF">2019-06-01T12:21:26Z</dcterms:modified>
</cp:coreProperties>
</file>