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6"/>
  </p:handoutMasterIdLst>
  <p:sldIdLst>
    <p:sldId id="256" r:id="rId2"/>
    <p:sldId id="269" r:id="rId3"/>
    <p:sldId id="257" r:id="rId4"/>
    <p:sldId id="258" r:id="rId5"/>
    <p:sldId id="259" r:id="rId6"/>
    <p:sldId id="260" r:id="rId7"/>
    <p:sldId id="282" r:id="rId8"/>
    <p:sldId id="261" r:id="rId9"/>
    <p:sldId id="262" r:id="rId10"/>
    <p:sldId id="263" r:id="rId11"/>
    <p:sldId id="270" r:id="rId12"/>
    <p:sldId id="265" r:id="rId13"/>
    <p:sldId id="266" r:id="rId14"/>
    <p:sldId id="267" r:id="rId15"/>
    <p:sldId id="268" r:id="rId16"/>
    <p:sldId id="271" r:id="rId17"/>
    <p:sldId id="278" r:id="rId18"/>
    <p:sldId id="273" r:id="rId19"/>
    <p:sldId id="274" r:id="rId20"/>
    <p:sldId id="275" r:id="rId21"/>
    <p:sldId id="276" r:id="rId22"/>
    <p:sldId id="279" r:id="rId23"/>
    <p:sldId id="280" r:id="rId24"/>
    <p:sldId id="28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9" frameSlides="1"/>
  <p:clrMru>
    <a:srgbClr val="FFC455"/>
    <a:srgbClr val="BAFF68"/>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0" d="100"/>
          <a:sy n="70" d="100"/>
        </p:scale>
        <p:origin x="-191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8C9425F-C003-1447-8A04-DFD65491D585}" type="datetimeFigureOut">
              <a:rPr lang="en-US" smtClean="0"/>
              <a:t>6/3/17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6ADD92F-7ABC-7C4D-A95A-B4F1EC36D900}" type="slidenum">
              <a:rPr lang="en-US" smtClean="0"/>
              <a:t>‹#›</a:t>
            </a:fld>
            <a:endParaRPr lang="en-US"/>
          </a:p>
        </p:txBody>
      </p:sp>
    </p:spTree>
    <p:extLst>
      <p:ext uri="{BB962C8B-B14F-4D97-AF65-F5344CB8AC3E}">
        <p14:creationId xmlns:p14="http://schemas.microsoft.com/office/powerpoint/2010/main" val="254790502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6/3/17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6/3/17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6/3/17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6/3/17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6/3/17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6/3/17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6/3/17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6/3/17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6/3/17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6/3/17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6/3/17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6/3/17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733090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19863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63286" y="1600200"/>
            <a:ext cx="8817428" cy="4525963"/>
          </a:xfrm>
        </p:spPr>
        <p:txBody>
          <a:bodyPr>
            <a:normAutofit/>
          </a:bodyPr>
          <a:lstStyle/>
          <a:p>
            <a:pPr marL="0" indent="0" algn="ctr">
              <a:buNone/>
            </a:pPr>
            <a:r>
              <a:rPr lang="en-US" sz="6600" b="1" i="1" dirty="0" smtClean="0">
                <a:solidFill>
                  <a:srgbClr val="BAFF68"/>
                </a:solidFill>
                <a:effectLst>
                  <a:outerShdw blurRad="60007" dist="310007" dir="7680000" sy="30000" kx="1300200" algn="ctr" rotWithShape="0">
                    <a:prstClr val="black">
                      <a:alpha val="32000"/>
                    </a:prstClr>
                  </a:outerShdw>
                </a:effectLst>
              </a:rPr>
              <a:t>Walk the right path…</a:t>
            </a:r>
          </a:p>
          <a:p>
            <a:pPr algn="ctr"/>
            <a:r>
              <a:rPr lang="en-US" sz="6600" b="1" dirty="0" smtClean="0">
                <a:solidFill>
                  <a:srgbClr val="BAFF68"/>
                </a:solidFill>
                <a:effectLst>
                  <a:outerShdw blurRad="60007" dist="310007" dir="7680000" sy="30000" kx="1300200" algn="ctr" rotWithShape="0">
                    <a:prstClr val="black">
                      <a:alpha val="32000"/>
                    </a:prstClr>
                  </a:outerShdw>
                </a:effectLst>
              </a:rPr>
              <a:t>Away from the cravings</a:t>
            </a:r>
          </a:p>
          <a:p>
            <a:pPr marL="0" indent="0" algn="ctr">
              <a:buNone/>
            </a:pPr>
            <a:endParaRPr lang="en-US" sz="6600" b="1" dirty="0">
              <a:solidFill>
                <a:srgbClr val="BAFF68"/>
              </a:solidFill>
              <a:effectLst>
                <a:outerShdw blurRad="60007" dist="310007" dir="7680000" sy="30000" kx="1300200" algn="ctr" rotWithShape="0">
                  <a:prstClr val="black">
                    <a:alpha val="32000"/>
                  </a:prstClr>
                </a:outerShdw>
              </a:effectLst>
            </a:endParaRPr>
          </a:p>
        </p:txBody>
      </p:sp>
    </p:spTree>
    <p:extLst>
      <p:ext uri="{BB962C8B-B14F-4D97-AF65-F5344CB8AC3E}">
        <p14:creationId xmlns:p14="http://schemas.microsoft.com/office/powerpoint/2010/main" val="24069565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34143"/>
          </a:xfrm>
        </p:spPr>
        <p:txBody>
          <a:bodyPr>
            <a:normAutofit fontScale="90000"/>
          </a:bodyPr>
          <a:lstStyle/>
          <a:p>
            <a:r>
              <a:rPr lang="en-US" sz="6600" b="1" u="sng" dirty="0" smtClean="0">
                <a:effectLst>
                  <a:outerShdw blurRad="60007" dist="310007" dir="7680000" sy="30000" kx="1300200" algn="ctr" rotWithShape="0">
                    <a:prstClr val="black">
                      <a:alpha val="32000"/>
                    </a:prstClr>
                  </a:outerShdw>
                </a:effectLst>
              </a:rPr>
              <a:t>1 John 2:16</a:t>
            </a:r>
            <a:endParaRPr lang="en-US" sz="6600" b="1" u="sng" dirty="0">
              <a:effectLst>
                <a:outerShdw blurRad="60007" dist="310007" dir="7680000" sy="30000" kx="1300200" algn="ctr" rotWithShape="0">
                  <a:prstClr val="black">
                    <a:alpha val="32000"/>
                  </a:prstClr>
                </a:outerShdw>
              </a:effectLst>
            </a:endParaRPr>
          </a:p>
        </p:txBody>
      </p:sp>
      <p:sp>
        <p:nvSpPr>
          <p:cNvPr id="3" name="Content Placeholder 2"/>
          <p:cNvSpPr>
            <a:spLocks noGrp="1"/>
          </p:cNvSpPr>
          <p:nvPr>
            <p:ph idx="1"/>
          </p:nvPr>
        </p:nvSpPr>
        <p:spPr>
          <a:xfrm>
            <a:off x="145143" y="1161144"/>
            <a:ext cx="8853714" cy="4965020"/>
          </a:xfrm>
        </p:spPr>
        <p:txBody>
          <a:bodyPr>
            <a:noAutofit/>
          </a:bodyPr>
          <a:lstStyle/>
          <a:p>
            <a:pPr marL="0" indent="0">
              <a:buNone/>
            </a:pPr>
            <a:r>
              <a:rPr lang="en-US" sz="4800" b="1" dirty="0" smtClean="0">
                <a:effectLst>
                  <a:outerShdw blurRad="60007" dist="310007" dir="7680000" sy="30000" kx="1300200" algn="ctr" rotWithShape="0">
                    <a:prstClr val="black">
                      <a:alpha val="32000"/>
                    </a:prstClr>
                  </a:outerShdw>
                </a:effectLst>
              </a:rPr>
              <a:t>For </a:t>
            </a:r>
            <a:r>
              <a:rPr lang="en-US" sz="4800" b="1" dirty="0">
                <a:effectLst>
                  <a:outerShdw blurRad="60007" dist="310007" dir="7680000" sy="30000" kx="1300200" algn="ctr" rotWithShape="0">
                    <a:prstClr val="black">
                      <a:alpha val="32000"/>
                    </a:prstClr>
                  </a:outerShdw>
                </a:effectLst>
              </a:rPr>
              <a:t>the world offers only a craving for physical </a:t>
            </a:r>
            <a:r>
              <a:rPr lang="en-US" sz="4800" b="1" dirty="0">
                <a:solidFill>
                  <a:srgbClr val="FFC455"/>
                </a:solidFill>
                <a:effectLst>
                  <a:outerShdw blurRad="60007" dist="310007" dir="7680000" sy="30000" kx="1300200" algn="ctr" rotWithShape="0">
                    <a:prstClr val="black">
                      <a:alpha val="32000"/>
                    </a:prstClr>
                  </a:outerShdw>
                </a:effectLst>
              </a:rPr>
              <a:t>pleasure</a:t>
            </a:r>
            <a:r>
              <a:rPr lang="en-US" sz="4800" b="1" dirty="0">
                <a:effectLst>
                  <a:outerShdw blurRad="60007" dist="310007" dir="7680000" sy="30000" kx="1300200" algn="ctr" rotWithShape="0">
                    <a:prstClr val="black">
                      <a:alpha val="32000"/>
                    </a:prstClr>
                  </a:outerShdw>
                </a:effectLst>
              </a:rPr>
              <a:t>, a craving for everything we see, and </a:t>
            </a:r>
            <a:r>
              <a:rPr lang="en-US" sz="4800" b="1" dirty="0">
                <a:solidFill>
                  <a:srgbClr val="FFC455"/>
                </a:solidFill>
                <a:effectLst>
                  <a:outerShdw blurRad="60007" dist="310007" dir="7680000" sy="30000" kx="1300200" algn="ctr" rotWithShape="0">
                    <a:prstClr val="black">
                      <a:alpha val="32000"/>
                    </a:prstClr>
                  </a:outerShdw>
                </a:effectLst>
              </a:rPr>
              <a:t>pride</a:t>
            </a:r>
            <a:r>
              <a:rPr lang="en-US" sz="4800" b="1" dirty="0">
                <a:effectLst>
                  <a:outerShdw blurRad="60007" dist="310007" dir="7680000" sy="30000" kx="1300200" algn="ctr" rotWithShape="0">
                    <a:prstClr val="black">
                      <a:alpha val="32000"/>
                    </a:prstClr>
                  </a:outerShdw>
                </a:effectLst>
              </a:rPr>
              <a:t> in our achievements and </a:t>
            </a:r>
            <a:r>
              <a:rPr lang="en-US" sz="4800" b="1" dirty="0">
                <a:solidFill>
                  <a:srgbClr val="FFC455"/>
                </a:solidFill>
                <a:effectLst>
                  <a:outerShdw blurRad="60007" dist="310007" dir="7680000" sy="30000" kx="1300200" algn="ctr" rotWithShape="0">
                    <a:prstClr val="black">
                      <a:alpha val="32000"/>
                    </a:prstClr>
                  </a:outerShdw>
                </a:effectLst>
              </a:rPr>
              <a:t>possessions</a:t>
            </a:r>
            <a:r>
              <a:rPr lang="en-US" sz="4800" b="1" dirty="0">
                <a:effectLst>
                  <a:outerShdw blurRad="60007" dist="310007" dir="7680000" sy="30000" kx="1300200" algn="ctr" rotWithShape="0">
                    <a:prstClr val="black">
                      <a:alpha val="32000"/>
                    </a:prstClr>
                  </a:outerShdw>
                </a:effectLst>
              </a:rPr>
              <a:t>. These are not from the Father, but are from this world.</a:t>
            </a:r>
          </a:p>
        </p:txBody>
      </p:sp>
    </p:spTree>
    <p:extLst>
      <p:ext uri="{BB962C8B-B14F-4D97-AF65-F5344CB8AC3E}">
        <p14:creationId xmlns:p14="http://schemas.microsoft.com/office/powerpoint/2010/main" val="14221525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217714" y="1600200"/>
            <a:ext cx="8763000" cy="4525963"/>
          </a:xfrm>
        </p:spPr>
        <p:txBody>
          <a:bodyPr>
            <a:normAutofit/>
          </a:bodyPr>
          <a:lstStyle/>
          <a:p>
            <a:pPr marL="0" indent="0" algn="ctr">
              <a:buNone/>
            </a:pPr>
            <a:r>
              <a:rPr lang="en-US" sz="7200" b="1" dirty="0" smtClean="0">
                <a:solidFill>
                  <a:srgbClr val="FFFF00"/>
                </a:solidFill>
                <a:effectLst>
                  <a:outerShdw blurRad="60007" dist="310007" dir="7680000" sy="30000" kx="1300200" algn="ctr" rotWithShape="0">
                    <a:prstClr val="black">
                      <a:alpha val="32000"/>
                    </a:prstClr>
                  </a:outerShdw>
                </a:effectLst>
              </a:rPr>
              <a:t>“craving” = </a:t>
            </a:r>
            <a:r>
              <a:rPr lang="en-US" sz="7200" b="1" i="1" dirty="0" err="1" smtClean="0">
                <a:solidFill>
                  <a:srgbClr val="FFFF00"/>
                </a:solidFill>
                <a:effectLst>
                  <a:outerShdw blurRad="60007" dist="310007" dir="7680000" sy="30000" kx="1300200" algn="ctr" rotWithShape="0">
                    <a:prstClr val="black">
                      <a:alpha val="32000"/>
                    </a:prstClr>
                  </a:outerShdw>
                </a:effectLst>
              </a:rPr>
              <a:t>epithumia</a:t>
            </a:r>
            <a:endParaRPr lang="en-US" sz="7200" b="1" dirty="0">
              <a:solidFill>
                <a:srgbClr val="FFFF00"/>
              </a:solidFill>
              <a:effectLst>
                <a:outerShdw blurRad="60007" dist="310007" dir="7680000" sy="30000" kx="1300200" algn="ctr" rotWithShape="0">
                  <a:prstClr val="black">
                    <a:alpha val="32000"/>
                  </a:prstClr>
                </a:outerShdw>
              </a:effectLst>
            </a:endParaRPr>
          </a:p>
        </p:txBody>
      </p:sp>
    </p:spTree>
    <p:extLst>
      <p:ext uri="{BB962C8B-B14F-4D97-AF65-F5344CB8AC3E}">
        <p14:creationId xmlns:p14="http://schemas.microsoft.com/office/powerpoint/2010/main" val="20485143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u="sng" dirty="0" smtClean="0">
                <a:effectLst>
                  <a:outerShdw blurRad="60007" dist="310007" dir="7680000" sy="30000" kx="1300200" algn="ctr" rotWithShape="0">
                    <a:prstClr val="black">
                      <a:alpha val="32000"/>
                    </a:prstClr>
                  </a:outerShdw>
                </a:effectLst>
              </a:rPr>
              <a:t>John 10:10</a:t>
            </a:r>
            <a:endParaRPr lang="en-US" sz="6600" b="1" u="sng" dirty="0">
              <a:effectLst>
                <a:outerShdw blurRad="60007" dist="310007" dir="7680000" sy="30000" kx="1300200" algn="ctr" rotWithShape="0">
                  <a:prstClr val="black">
                    <a:alpha val="32000"/>
                  </a:prstClr>
                </a:outerShdw>
              </a:effectLst>
            </a:endParaRPr>
          </a:p>
        </p:txBody>
      </p:sp>
      <p:sp>
        <p:nvSpPr>
          <p:cNvPr id="3" name="Content Placeholder 2"/>
          <p:cNvSpPr>
            <a:spLocks noGrp="1"/>
          </p:cNvSpPr>
          <p:nvPr>
            <p:ph idx="1"/>
          </p:nvPr>
        </p:nvSpPr>
        <p:spPr>
          <a:xfrm>
            <a:off x="199571" y="1600200"/>
            <a:ext cx="8744857" cy="4525963"/>
          </a:xfrm>
        </p:spPr>
        <p:txBody>
          <a:bodyPr>
            <a:normAutofit/>
          </a:bodyPr>
          <a:lstStyle/>
          <a:p>
            <a:pPr marL="0" indent="0">
              <a:buNone/>
            </a:pPr>
            <a:r>
              <a:rPr lang="en-US" sz="5400" b="1" dirty="0">
                <a:effectLst>
                  <a:outerShdw blurRad="60007" dist="310007" dir="7680000" sy="30000" kx="1300200" algn="ctr" rotWithShape="0">
                    <a:prstClr val="black">
                      <a:alpha val="32000"/>
                    </a:prstClr>
                  </a:outerShdw>
                </a:effectLst>
              </a:rPr>
              <a:t>The thief comes only to steal and kill and destroy; I have come that they may have life, and have it to the full.</a:t>
            </a:r>
          </a:p>
        </p:txBody>
      </p:sp>
    </p:spTree>
    <p:extLst>
      <p:ext uri="{BB962C8B-B14F-4D97-AF65-F5344CB8AC3E}">
        <p14:creationId xmlns:p14="http://schemas.microsoft.com/office/powerpoint/2010/main" val="20190289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80143"/>
          </a:xfrm>
        </p:spPr>
        <p:txBody>
          <a:bodyPr>
            <a:normAutofit fontScale="90000"/>
          </a:bodyPr>
          <a:lstStyle/>
          <a:p>
            <a:r>
              <a:rPr lang="en-US" sz="6600" b="1" u="sng" dirty="0" smtClean="0">
                <a:effectLst>
                  <a:outerShdw blurRad="60007" dist="310007" dir="7680000" sy="30000" kx="1300200" algn="ctr" rotWithShape="0">
                    <a:prstClr val="black">
                      <a:alpha val="32000"/>
                    </a:prstClr>
                  </a:outerShdw>
                </a:effectLst>
              </a:rPr>
              <a:t>Galatians 5:17</a:t>
            </a:r>
            <a:endParaRPr lang="en-US" sz="6600" b="1" u="sng" dirty="0">
              <a:effectLst>
                <a:outerShdw blurRad="60007" dist="310007" dir="7680000" sy="30000" kx="1300200" algn="ctr" rotWithShape="0">
                  <a:prstClr val="black">
                    <a:alpha val="32000"/>
                  </a:prstClr>
                </a:outerShdw>
              </a:effectLst>
            </a:endParaRPr>
          </a:p>
        </p:txBody>
      </p:sp>
      <p:sp>
        <p:nvSpPr>
          <p:cNvPr id="3" name="Content Placeholder 2"/>
          <p:cNvSpPr>
            <a:spLocks noGrp="1"/>
          </p:cNvSpPr>
          <p:nvPr>
            <p:ph idx="1"/>
          </p:nvPr>
        </p:nvSpPr>
        <p:spPr>
          <a:xfrm>
            <a:off x="0" y="961570"/>
            <a:ext cx="9017000" cy="5896429"/>
          </a:xfrm>
        </p:spPr>
        <p:txBody>
          <a:bodyPr>
            <a:noAutofit/>
          </a:bodyPr>
          <a:lstStyle/>
          <a:p>
            <a:pPr marL="0" indent="0">
              <a:buNone/>
            </a:pPr>
            <a:r>
              <a:rPr lang="en-US" sz="4400" b="1" dirty="0">
                <a:effectLst>
                  <a:outerShdw blurRad="60007" dist="310007" dir="7680000" sy="30000" kx="1300200" algn="ctr" rotWithShape="0">
                    <a:prstClr val="black">
                      <a:alpha val="32000"/>
                    </a:prstClr>
                  </a:outerShdw>
                </a:effectLst>
              </a:rPr>
              <a:t>The sinful nature wants to do evil, which is just the opposite of what the Spirit wants. And the Spirit gives us desires that are the opposite of what the sinful nature desires. These two forces are constantly fighting each other, so you are not free to carry out your good intentions.</a:t>
            </a:r>
          </a:p>
        </p:txBody>
      </p:sp>
    </p:spTree>
    <p:extLst>
      <p:ext uri="{BB962C8B-B14F-4D97-AF65-F5344CB8AC3E}">
        <p14:creationId xmlns:p14="http://schemas.microsoft.com/office/powerpoint/2010/main" val="13168719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52286"/>
          </a:xfrm>
        </p:spPr>
        <p:txBody>
          <a:bodyPr>
            <a:normAutofit/>
          </a:bodyPr>
          <a:lstStyle/>
          <a:p>
            <a:r>
              <a:rPr lang="en-US" sz="5400" b="1" u="sng" dirty="0" smtClean="0">
                <a:effectLst>
                  <a:outerShdw blurRad="60007" dist="310007" dir="7680000" sy="30000" kx="1300200" algn="ctr" rotWithShape="0">
                    <a:prstClr val="black">
                      <a:alpha val="32000"/>
                    </a:prstClr>
                  </a:outerShdw>
                </a:effectLst>
              </a:rPr>
              <a:t>Philippians 1:21-23</a:t>
            </a:r>
            <a:endParaRPr lang="en-US" sz="5400" b="1" u="sng" dirty="0">
              <a:effectLst>
                <a:outerShdw blurRad="60007" dist="310007" dir="7680000" sy="30000" kx="1300200" algn="ctr" rotWithShape="0">
                  <a:prstClr val="black">
                    <a:alpha val="32000"/>
                  </a:prstClr>
                </a:outerShdw>
              </a:effectLst>
            </a:endParaRPr>
          </a:p>
        </p:txBody>
      </p:sp>
      <p:sp>
        <p:nvSpPr>
          <p:cNvPr id="3" name="Content Placeholder 2"/>
          <p:cNvSpPr>
            <a:spLocks noGrp="1"/>
          </p:cNvSpPr>
          <p:nvPr>
            <p:ph idx="1"/>
          </p:nvPr>
        </p:nvSpPr>
        <p:spPr>
          <a:xfrm>
            <a:off x="0" y="852714"/>
            <a:ext cx="9144000" cy="6005286"/>
          </a:xfrm>
        </p:spPr>
        <p:txBody>
          <a:bodyPr>
            <a:normAutofit/>
          </a:bodyPr>
          <a:lstStyle/>
          <a:p>
            <a:pPr marL="0" indent="0">
              <a:buNone/>
            </a:pPr>
            <a:r>
              <a:rPr lang="en-US" sz="4800" b="1" dirty="0">
                <a:effectLst>
                  <a:outerShdw blurRad="60007" dist="310007" dir="7680000" sy="30000" kx="1300200" algn="ctr" rotWithShape="0">
                    <a:prstClr val="black">
                      <a:alpha val="32000"/>
                    </a:prstClr>
                  </a:outerShdw>
                </a:effectLst>
              </a:rPr>
              <a:t>For to me, living means living for Christ, and dying is even better</a:t>
            </a:r>
            <a:r>
              <a:rPr lang="en-US" sz="4800" b="1" dirty="0" smtClean="0">
                <a:effectLst>
                  <a:outerShdw blurRad="60007" dist="310007" dir="7680000" sy="30000" kx="1300200" algn="ctr" rotWithShape="0">
                    <a:prstClr val="black">
                      <a:alpha val="32000"/>
                    </a:prstClr>
                  </a:outerShdw>
                </a:effectLst>
              </a:rPr>
              <a:t>. </a:t>
            </a:r>
            <a:r>
              <a:rPr lang="en-US" sz="4800" b="1" dirty="0">
                <a:effectLst>
                  <a:outerShdw blurRad="60007" dist="310007" dir="7680000" sy="30000" kx="1300200" algn="ctr" rotWithShape="0">
                    <a:prstClr val="black">
                      <a:alpha val="32000"/>
                    </a:prstClr>
                  </a:outerShdw>
                </a:effectLst>
              </a:rPr>
              <a:t>But if I live, I can do more fruitful work for Christ. So I really don’t know which is better</a:t>
            </a:r>
            <a:r>
              <a:rPr lang="en-US" sz="4800" b="1" dirty="0" smtClean="0">
                <a:solidFill>
                  <a:srgbClr val="BAFF68"/>
                </a:solidFill>
                <a:effectLst>
                  <a:outerShdw blurRad="60007" dist="310007" dir="7680000" sy="30000" kx="1300200" algn="ctr" rotWithShape="0">
                    <a:prstClr val="black">
                      <a:alpha val="32000"/>
                    </a:prstClr>
                  </a:outerShdw>
                </a:effectLst>
              </a:rPr>
              <a:t>. </a:t>
            </a:r>
            <a:r>
              <a:rPr lang="en-US" sz="4800" b="1" dirty="0">
                <a:solidFill>
                  <a:srgbClr val="BAFF68"/>
                </a:solidFill>
                <a:effectLst>
                  <a:outerShdw blurRad="60007" dist="310007" dir="7680000" sy="30000" kx="1300200" algn="ctr" rotWithShape="0">
                    <a:prstClr val="black">
                      <a:alpha val="32000"/>
                    </a:prstClr>
                  </a:outerShdw>
                </a:effectLst>
              </a:rPr>
              <a:t>I’m torn between two desires</a:t>
            </a:r>
            <a:r>
              <a:rPr lang="en-US" sz="4800" b="1" dirty="0">
                <a:effectLst>
                  <a:outerShdw blurRad="60007" dist="310007" dir="7680000" sy="30000" kx="1300200" algn="ctr" rotWithShape="0">
                    <a:prstClr val="black">
                      <a:alpha val="32000"/>
                    </a:prstClr>
                  </a:outerShdw>
                </a:effectLst>
              </a:rPr>
              <a:t>: I long to go and be with Christ, which would be far better for me.</a:t>
            </a:r>
          </a:p>
        </p:txBody>
      </p:sp>
    </p:spTree>
    <p:extLst>
      <p:ext uri="{BB962C8B-B14F-4D97-AF65-F5344CB8AC3E}">
        <p14:creationId xmlns:p14="http://schemas.microsoft.com/office/powerpoint/2010/main" val="1216192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63286" y="1600200"/>
            <a:ext cx="8817428" cy="4525963"/>
          </a:xfrm>
        </p:spPr>
        <p:txBody>
          <a:bodyPr>
            <a:normAutofit/>
          </a:bodyPr>
          <a:lstStyle/>
          <a:p>
            <a:pPr marL="0" indent="0" algn="ctr">
              <a:buNone/>
            </a:pPr>
            <a:r>
              <a:rPr lang="en-US" sz="6600" b="1" i="1" dirty="0" smtClean="0">
                <a:solidFill>
                  <a:srgbClr val="BAFF68"/>
                </a:solidFill>
                <a:effectLst>
                  <a:outerShdw blurRad="60007" dist="310007" dir="7680000" sy="30000" kx="1300200" algn="ctr" rotWithShape="0">
                    <a:prstClr val="black">
                      <a:alpha val="32000"/>
                    </a:prstClr>
                  </a:outerShdw>
                </a:effectLst>
              </a:rPr>
              <a:t>Walk the right path…</a:t>
            </a:r>
          </a:p>
          <a:p>
            <a:pPr algn="ctr"/>
            <a:r>
              <a:rPr lang="en-US" sz="6600" b="1" dirty="0" smtClean="0">
                <a:solidFill>
                  <a:srgbClr val="BAFF68"/>
                </a:solidFill>
                <a:effectLst>
                  <a:outerShdw blurRad="60007" dist="310007" dir="7680000" sy="30000" kx="1300200" algn="ctr" rotWithShape="0">
                    <a:prstClr val="black">
                      <a:alpha val="32000"/>
                    </a:prstClr>
                  </a:outerShdw>
                </a:effectLst>
              </a:rPr>
              <a:t>To the Eternal God</a:t>
            </a:r>
          </a:p>
          <a:p>
            <a:pPr marL="0" indent="0" algn="ctr">
              <a:buNone/>
            </a:pPr>
            <a:endParaRPr lang="en-US" sz="6600" b="1" dirty="0">
              <a:solidFill>
                <a:srgbClr val="BAFF68"/>
              </a:solidFill>
              <a:effectLst>
                <a:outerShdw blurRad="60007" dist="310007" dir="7680000" sy="30000" kx="1300200" algn="ctr" rotWithShape="0">
                  <a:prstClr val="black">
                    <a:alpha val="32000"/>
                  </a:prstClr>
                </a:outerShdw>
              </a:effectLst>
            </a:endParaRPr>
          </a:p>
        </p:txBody>
      </p:sp>
    </p:spTree>
    <p:extLst>
      <p:ext uri="{BB962C8B-B14F-4D97-AF65-F5344CB8AC3E}">
        <p14:creationId xmlns:p14="http://schemas.microsoft.com/office/powerpoint/2010/main" val="2791196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u="sng" dirty="0" smtClean="0">
                <a:effectLst>
                  <a:outerShdw blurRad="60007" dist="310007" dir="7680000" sy="30000" kx="1300200" algn="ctr" rotWithShape="0">
                    <a:prstClr val="black">
                      <a:alpha val="32000"/>
                    </a:prstClr>
                  </a:outerShdw>
                </a:effectLst>
              </a:rPr>
              <a:t>1 John 2:17</a:t>
            </a:r>
            <a:endParaRPr lang="en-US" sz="6600" b="1" u="sng" dirty="0">
              <a:effectLst>
                <a:outerShdw blurRad="60007" dist="310007" dir="7680000" sy="30000" kx="1300200" algn="ctr" rotWithShape="0">
                  <a:prstClr val="black">
                    <a:alpha val="32000"/>
                  </a:prstClr>
                </a:outerShdw>
              </a:effectLst>
            </a:endParaRPr>
          </a:p>
        </p:txBody>
      </p:sp>
      <p:sp>
        <p:nvSpPr>
          <p:cNvPr id="3" name="Content Placeholder 2"/>
          <p:cNvSpPr>
            <a:spLocks noGrp="1"/>
          </p:cNvSpPr>
          <p:nvPr>
            <p:ph idx="1"/>
          </p:nvPr>
        </p:nvSpPr>
        <p:spPr>
          <a:xfrm>
            <a:off x="199571" y="1600200"/>
            <a:ext cx="8781143" cy="4525963"/>
          </a:xfrm>
        </p:spPr>
        <p:txBody>
          <a:bodyPr>
            <a:normAutofit/>
          </a:bodyPr>
          <a:lstStyle/>
          <a:p>
            <a:pPr marL="0" indent="0">
              <a:buNone/>
            </a:pPr>
            <a:r>
              <a:rPr lang="en-US" sz="5400" b="1" dirty="0">
                <a:effectLst>
                  <a:outerShdw blurRad="60007" dist="310007" dir="7680000" sy="30000" kx="1300200" algn="ctr" rotWithShape="0">
                    <a:prstClr val="black">
                      <a:alpha val="32000"/>
                    </a:prstClr>
                  </a:outerShdw>
                </a:effectLst>
              </a:rPr>
              <a:t>And this world is fading away, along with everything that people crave. But anyone who does what pleases God will live forever.</a:t>
            </a:r>
          </a:p>
        </p:txBody>
      </p:sp>
    </p:spTree>
    <p:extLst>
      <p:ext uri="{BB962C8B-B14F-4D97-AF65-F5344CB8AC3E}">
        <p14:creationId xmlns:p14="http://schemas.microsoft.com/office/powerpoint/2010/main" val="25074234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5400" b="1" u="sng" dirty="0" smtClean="0">
                <a:effectLst>
                  <a:outerShdw blurRad="60007" dist="310007" dir="7680000" sy="30000" kx="1300200" algn="ctr" rotWithShape="0">
                    <a:prstClr val="black">
                      <a:alpha val="32000"/>
                    </a:prstClr>
                  </a:outerShdw>
                </a:effectLst>
              </a:rPr>
              <a:t>1 Peter 1:24-25</a:t>
            </a:r>
            <a:endParaRPr lang="en-US" sz="5400" b="1" u="sng" dirty="0">
              <a:effectLst>
                <a:outerShdw blurRad="60007" dist="310007" dir="7680000" sy="30000" kx="1300200" algn="ctr" rotWithShape="0">
                  <a:prstClr val="black">
                    <a:alpha val="32000"/>
                  </a:prstClr>
                </a:outerShdw>
              </a:effectLst>
            </a:endParaRPr>
          </a:p>
        </p:txBody>
      </p:sp>
      <p:sp>
        <p:nvSpPr>
          <p:cNvPr id="3" name="Content Placeholder 2"/>
          <p:cNvSpPr>
            <a:spLocks noGrp="1"/>
          </p:cNvSpPr>
          <p:nvPr>
            <p:ph idx="1"/>
          </p:nvPr>
        </p:nvSpPr>
        <p:spPr>
          <a:xfrm>
            <a:off x="457200" y="997858"/>
            <a:ext cx="8229600" cy="5128306"/>
          </a:xfrm>
        </p:spPr>
        <p:txBody>
          <a:bodyPr>
            <a:noAutofit/>
          </a:bodyPr>
          <a:lstStyle/>
          <a:p>
            <a:pPr marL="0" indent="0">
              <a:buNone/>
            </a:pPr>
            <a:r>
              <a:rPr lang="en-US" sz="4400" b="1" dirty="0">
                <a:effectLst>
                  <a:outerShdw blurRad="60007" dist="310007" dir="7680000" sy="30000" kx="1300200" algn="ctr" rotWithShape="0">
                    <a:prstClr val="black">
                      <a:alpha val="32000"/>
                    </a:prstClr>
                  </a:outerShdw>
                </a:effectLst>
              </a:rPr>
              <a:t>“People are like grass;</a:t>
            </a:r>
          </a:p>
          <a:p>
            <a:pPr marL="0" indent="0">
              <a:buNone/>
            </a:pPr>
            <a:r>
              <a:rPr lang="en-US" sz="4400" b="1" dirty="0">
                <a:effectLst>
                  <a:outerShdw blurRad="60007" dist="310007" dir="7680000" sy="30000" kx="1300200" algn="ctr" rotWithShape="0">
                    <a:prstClr val="black">
                      <a:alpha val="32000"/>
                    </a:prstClr>
                  </a:outerShdw>
                </a:effectLst>
              </a:rPr>
              <a:t>    their beauty is like a flower in  </a:t>
            </a:r>
            <a:r>
              <a:rPr lang="en-US" sz="4400" b="1" dirty="0" smtClean="0">
                <a:effectLst>
                  <a:outerShdw blurRad="60007" dist="310007" dir="7680000" sy="30000" kx="1300200" algn="ctr" rotWithShape="0">
                    <a:prstClr val="black">
                      <a:alpha val="32000"/>
                    </a:prstClr>
                  </a:outerShdw>
                </a:effectLst>
              </a:rPr>
              <a:t>      	the </a:t>
            </a:r>
            <a:r>
              <a:rPr lang="en-US" sz="4400" b="1" dirty="0">
                <a:effectLst>
                  <a:outerShdw blurRad="60007" dist="310007" dir="7680000" sy="30000" kx="1300200" algn="ctr" rotWithShape="0">
                    <a:prstClr val="black">
                      <a:alpha val="32000"/>
                    </a:prstClr>
                  </a:outerShdw>
                </a:effectLst>
              </a:rPr>
              <a:t>field.</a:t>
            </a:r>
          </a:p>
          <a:p>
            <a:pPr marL="0" indent="0">
              <a:buNone/>
            </a:pPr>
            <a:r>
              <a:rPr lang="en-US" sz="4400" b="1" dirty="0">
                <a:effectLst>
                  <a:outerShdw blurRad="60007" dist="310007" dir="7680000" sy="30000" kx="1300200" algn="ctr" rotWithShape="0">
                    <a:prstClr val="black">
                      <a:alpha val="32000"/>
                    </a:prstClr>
                  </a:outerShdw>
                </a:effectLst>
              </a:rPr>
              <a:t>The grass withers and the flower </a:t>
            </a:r>
            <a:r>
              <a:rPr lang="en-US" sz="4400" b="1" dirty="0" smtClean="0">
                <a:effectLst>
                  <a:outerShdw blurRad="60007" dist="310007" dir="7680000" sy="30000" kx="1300200" algn="ctr" rotWithShape="0">
                    <a:prstClr val="black">
                      <a:alpha val="32000"/>
                    </a:prstClr>
                  </a:outerShdw>
                </a:effectLst>
              </a:rPr>
              <a:t>	fades</a:t>
            </a:r>
            <a:r>
              <a:rPr lang="en-US" sz="4400" b="1" dirty="0">
                <a:effectLst>
                  <a:outerShdw blurRad="60007" dist="310007" dir="7680000" sy="30000" kx="1300200" algn="ctr" rotWithShape="0">
                    <a:prstClr val="black">
                      <a:alpha val="32000"/>
                    </a:prstClr>
                  </a:outerShdw>
                </a:effectLst>
              </a:rPr>
              <a:t>.</a:t>
            </a:r>
          </a:p>
          <a:p>
            <a:pPr marL="0" indent="0">
              <a:buNone/>
            </a:pPr>
            <a:r>
              <a:rPr lang="en-US" sz="4400" b="1" dirty="0" smtClean="0">
                <a:effectLst>
                  <a:outerShdw blurRad="60007" dist="310007" dir="7680000" sy="30000" kx="1300200" algn="ctr" rotWithShape="0">
                    <a:prstClr val="black">
                      <a:alpha val="32000"/>
                    </a:prstClr>
                  </a:outerShdw>
                </a:effectLst>
              </a:rPr>
              <a:t> But </a:t>
            </a:r>
            <a:r>
              <a:rPr lang="en-US" sz="4400" b="1" dirty="0">
                <a:effectLst>
                  <a:outerShdw blurRad="60007" dist="310007" dir="7680000" sy="30000" kx="1300200" algn="ctr" rotWithShape="0">
                    <a:prstClr val="black">
                      <a:alpha val="32000"/>
                    </a:prstClr>
                  </a:outerShdw>
                </a:effectLst>
              </a:rPr>
              <a:t>the word of the Lord remains </a:t>
            </a:r>
            <a:r>
              <a:rPr lang="en-US" sz="4400" b="1" dirty="0" smtClean="0">
                <a:effectLst>
                  <a:outerShdw blurRad="60007" dist="310007" dir="7680000" sy="30000" kx="1300200" algn="ctr" rotWithShape="0">
                    <a:prstClr val="black">
                      <a:alpha val="32000"/>
                    </a:prstClr>
                  </a:outerShdw>
                </a:effectLst>
              </a:rPr>
              <a:t>	forever</a:t>
            </a:r>
            <a:r>
              <a:rPr lang="en-US" sz="4400" b="1" dirty="0">
                <a:effectLst>
                  <a:outerShdw blurRad="60007" dist="310007" dir="7680000" sy="30000" kx="1300200" algn="ctr" rotWithShape="0">
                    <a:prstClr val="black">
                      <a:alpha val="32000"/>
                    </a:prstClr>
                  </a:outerShdw>
                </a:effectLst>
              </a:rPr>
              <a:t>.”</a:t>
            </a:r>
          </a:p>
        </p:txBody>
      </p:sp>
    </p:spTree>
    <p:extLst>
      <p:ext uri="{BB962C8B-B14F-4D97-AF65-F5344CB8AC3E}">
        <p14:creationId xmlns:p14="http://schemas.microsoft.com/office/powerpoint/2010/main" val="2560208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0" y="274638"/>
            <a:ext cx="9143999" cy="5851525"/>
          </a:xfrm>
        </p:spPr>
        <p:txBody>
          <a:bodyPr>
            <a:noAutofit/>
          </a:bodyPr>
          <a:lstStyle/>
          <a:p>
            <a:pPr marL="0" indent="0" algn="ctr">
              <a:buNone/>
            </a:pPr>
            <a:r>
              <a:rPr lang="en-US" sz="7200" b="1" dirty="0">
                <a:solidFill>
                  <a:srgbClr val="BAFF68"/>
                </a:solidFill>
                <a:effectLst>
                  <a:outerShdw blurRad="60007" dist="310007" dir="7680000" sy="30000" kx="1300200" algn="ctr" rotWithShape="0">
                    <a:prstClr val="black">
                      <a:alpha val="32000"/>
                    </a:prstClr>
                  </a:outerShdw>
                </a:effectLst>
              </a:rPr>
              <a:t>“Walking in Faith” </a:t>
            </a:r>
          </a:p>
          <a:p>
            <a:pPr marL="0" indent="0" algn="ctr">
              <a:buNone/>
            </a:pPr>
            <a:r>
              <a:rPr lang="en-US" sz="7200" b="1" dirty="0" smtClean="0">
                <a:solidFill>
                  <a:srgbClr val="BAFF68"/>
                </a:solidFill>
                <a:effectLst>
                  <a:outerShdw blurRad="60007" dist="310007" dir="7680000" sy="30000" kx="1300200" algn="ctr" rotWithShape="0">
                    <a:prstClr val="black">
                      <a:alpha val="32000"/>
                    </a:prstClr>
                  </a:outerShdw>
                </a:effectLst>
              </a:rPr>
              <a:t>1 </a:t>
            </a:r>
            <a:r>
              <a:rPr lang="en-US" sz="7200" b="1" dirty="0" smtClean="0">
                <a:solidFill>
                  <a:srgbClr val="BAFF68"/>
                </a:solidFill>
                <a:effectLst>
                  <a:outerShdw blurRad="60007" dist="310007" dir="7680000" sy="30000" kx="1300200" algn="ctr" rotWithShape="0">
                    <a:prstClr val="black">
                      <a:alpha val="32000"/>
                    </a:prstClr>
                  </a:outerShdw>
                </a:effectLst>
              </a:rPr>
              <a:t>John</a:t>
            </a:r>
          </a:p>
          <a:p>
            <a:pPr marL="0" indent="0" algn="ctr">
              <a:buNone/>
            </a:pPr>
            <a:r>
              <a:rPr lang="en-US" sz="7200" b="1" i="1" dirty="0">
                <a:solidFill>
                  <a:srgbClr val="BAFF68"/>
                </a:solidFill>
                <a:effectLst>
                  <a:outerShdw blurRad="60007" dist="310007" dir="7680000" sy="30000" kx="1300200" algn="ctr" rotWithShape="0">
                    <a:prstClr val="black">
                      <a:alpha val="32000"/>
                    </a:prstClr>
                  </a:outerShdw>
                </a:effectLst>
              </a:rPr>
              <a:t>Walking the Right Path</a:t>
            </a:r>
            <a:endParaRPr lang="en-US" sz="7200" b="1" i="1" dirty="0">
              <a:solidFill>
                <a:srgbClr val="BAFF68"/>
              </a:solidFill>
              <a:effectLst>
                <a:outerShdw blurRad="60007" dist="310007" dir="7680000" sy="30000" kx="1300200" algn="ctr" rotWithShape="0">
                  <a:prstClr val="black">
                    <a:alpha val="32000"/>
                  </a:prstClr>
                </a:outerShdw>
              </a:effectLst>
            </a:endParaRPr>
          </a:p>
        </p:txBody>
      </p:sp>
    </p:spTree>
    <p:extLst>
      <p:ext uri="{BB962C8B-B14F-4D97-AF65-F5344CB8AC3E}">
        <p14:creationId xmlns:p14="http://schemas.microsoft.com/office/powerpoint/2010/main" val="5859478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KenElzinga-0029-2.jpg"/>
          <p:cNvPicPr>
            <a:picLocks noGrp="1" noChangeAspect="1"/>
          </p:cNvPicPr>
          <p:nvPr>
            <p:ph idx="1"/>
          </p:nvPr>
        </p:nvPicPr>
        <p:blipFill>
          <a:blip r:embed="rId2">
            <a:extLst>
              <a:ext uri="{28A0092B-C50C-407E-A947-70E740481C1C}">
                <a14:useLocalDpi xmlns:a14="http://schemas.microsoft.com/office/drawing/2010/main" val="0"/>
              </a:ext>
            </a:extLst>
          </a:blip>
          <a:srcRect l="-10610" r="-10610"/>
          <a:stretch>
            <a:fillRect/>
          </a:stretch>
        </p:blipFill>
        <p:spPr>
          <a:xfrm>
            <a:off x="-381000" y="852714"/>
            <a:ext cx="9869714" cy="5551715"/>
          </a:xfrm>
        </p:spPr>
      </p:pic>
    </p:spTree>
    <p:extLst>
      <p:ext uri="{BB962C8B-B14F-4D97-AF65-F5344CB8AC3E}">
        <p14:creationId xmlns:p14="http://schemas.microsoft.com/office/powerpoint/2010/main" val="40221760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 name="Content Placeholder 7" descr="path.png"/>
          <p:cNvPicPr>
            <a:picLocks noGrp="1" noChangeAspect="1"/>
          </p:cNvPicPr>
          <p:nvPr>
            <p:ph idx="1"/>
          </p:nvPr>
        </p:nvPicPr>
        <p:blipFill>
          <a:blip r:embed="rId2">
            <a:extLst>
              <a:ext uri="{28A0092B-C50C-407E-A947-70E740481C1C}">
                <a14:useLocalDpi xmlns:a14="http://schemas.microsoft.com/office/drawing/2010/main" val="0"/>
              </a:ext>
            </a:extLst>
          </a:blip>
          <a:srcRect l="-111375" r="-111375"/>
          <a:stretch>
            <a:fillRect/>
          </a:stretch>
        </p:blipFill>
        <p:spPr>
          <a:xfrm>
            <a:off x="-671286" y="274638"/>
            <a:ext cx="10577286" cy="6583362"/>
          </a:xfrm>
        </p:spPr>
      </p:pic>
    </p:spTree>
    <p:extLst>
      <p:ext uri="{BB962C8B-B14F-4D97-AF65-F5344CB8AC3E}">
        <p14:creationId xmlns:p14="http://schemas.microsoft.com/office/powerpoint/2010/main" val="40471542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542774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800" b="1" u="sng" dirty="0" smtClean="0">
                <a:effectLst>
                  <a:outerShdw blurRad="60007" dist="310007" dir="7680000" sy="30000" kx="1300200" algn="ctr" rotWithShape="0">
                    <a:prstClr val="black">
                      <a:alpha val="32000"/>
                    </a:prstClr>
                  </a:outerShdw>
                </a:effectLst>
              </a:rPr>
              <a:t>Verse 15</a:t>
            </a:r>
            <a:endParaRPr lang="en-US" sz="8800" b="1" u="sng" dirty="0">
              <a:effectLst>
                <a:outerShdw blurRad="60007" dist="310007" dir="7680000" sy="30000" kx="1300200" algn="ctr" rotWithShape="0">
                  <a:prstClr val="black">
                    <a:alpha val="32000"/>
                  </a:prstClr>
                </a:outerShdw>
              </a:effectLst>
            </a:endParaRPr>
          </a:p>
        </p:txBody>
      </p:sp>
      <p:sp>
        <p:nvSpPr>
          <p:cNvPr id="3" name="Content Placeholder 2"/>
          <p:cNvSpPr>
            <a:spLocks noGrp="1"/>
          </p:cNvSpPr>
          <p:nvPr>
            <p:ph idx="1"/>
          </p:nvPr>
        </p:nvSpPr>
        <p:spPr/>
        <p:txBody>
          <a:bodyPr>
            <a:normAutofit/>
          </a:bodyPr>
          <a:lstStyle/>
          <a:p>
            <a:r>
              <a:rPr lang="en-US" sz="8000" b="1" dirty="0" smtClean="0">
                <a:solidFill>
                  <a:srgbClr val="FFFF00"/>
                </a:solidFill>
                <a:effectLst>
                  <a:outerShdw blurRad="60007" dist="310007" dir="7680000" sy="30000" kx="1300200" algn="ctr" rotWithShape="0">
                    <a:prstClr val="black">
                      <a:alpha val="32000"/>
                    </a:prstClr>
                  </a:outerShdw>
                </a:effectLst>
              </a:rPr>
              <a:t>Pleasure</a:t>
            </a:r>
          </a:p>
          <a:p>
            <a:r>
              <a:rPr lang="en-US" sz="8000" b="1" dirty="0" smtClean="0">
                <a:solidFill>
                  <a:srgbClr val="FFFF00"/>
                </a:solidFill>
                <a:effectLst>
                  <a:outerShdw blurRad="60007" dist="310007" dir="7680000" sy="30000" kx="1300200" algn="ctr" rotWithShape="0">
                    <a:prstClr val="black">
                      <a:alpha val="32000"/>
                    </a:prstClr>
                  </a:outerShdw>
                </a:effectLst>
              </a:rPr>
              <a:t>Pride</a:t>
            </a:r>
          </a:p>
          <a:p>
            <a:r>
              <a:rPr lang="en-US" sz="8000" b="1" dirty="0" smtClean="0">
                <a:solidFill>
                  <a:srgbClr val="FFFF00"/>
                </a:solidFill>
                <a:effectLst>
                  <a:outerShdw blurRad="60007" dist="310007" dir="7680000" sy="30000" kx="1300200" algn="ctr" rotWithShape="0">
                    <a:prstClr val="black">
                      <a:alpha val="32000"/>
                    </a:prstClr>
                  </a:outerShdw>
                </a:effectLst>
              </a:rPr>
              <a:t>Possessions</a:t>
            </a:r>
            <a:endParaRPr lang="en-US" sz="8000" b="1" dirty="0">
              <a:solidFill>
                <a:srgbClr val="FFFF00"/>
              </a:solidFill>
              <a:effectLst>
                <a:outerShdw blurRad="60007" dist="310007" dir="7680000" sy="30000" kx="1300200" algn="ctr" rotWithShape="0">
                  <a:prstClr val="black">
                    <a:alpha val="32000"/>
                  </a:prstClr>
                </a:outerShdw>
              </a:effectLst>
            </a:endParaRPr>
          </a:p>
        </p:txBody>
      </p:sp>
    </p:spTree>
    <p:extLst>
      <p:ext uri="{BB962C8B-B14F-4D97-AF65-F5344CB8AC3E}">
        <p14:creationId xmlns:p14="http://schemas.microsoft.com/office/powerpoint/2010/main" val="40319482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185205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72143" y="1161144"/>
            <a:ext cx="8654143" cy="4965020"/>
          </a:xfrm>
        </p:spPr>
        <p:txBody>
          <a:bodyPr>
            <a:normAutofit/>
          </a:bodyPr>
          <a:lstStyle/>
          <a:p>
            <a:pPr marL="0" indent="0" algn="ctr">
              <a:buNone/>
            </a:pPr>
            <a:r>
              <a:rPr lang="en-US" sz="9600" b="1" dirty="0">
                <a:solidFill>
                  <a:srgbClr val="FFFF00"/>
                </a:solidFill>
                <a:effectLst>
                  <a:outerShdw blurRad="60007" dist="310007" dir="7680000" sy="30000" kx="1300200" algn="ctr" rotWithShape="0">
                    <a:prstClr val="black">
                      <a:alpha val="32000"/>
                    </a:prstClr>
                  </a:outerShdw>
                </a:effectLst>
              </a:rPr>
              <a:t>nice? </a:t>
            </a:r>
            <a:endParaRPr lang="en-US" sz="9600" b="1" dirty="0" smtClean="0">
              <a:solidFill>
                <a:srgbClr val="FFFF00"/>
              </a:solidFill>
              <a:effectLst>
                <a:outerShdw blurRad="60007" dist="310007" dir="7680000" sy="30000" kx="1300200" algn="ctr" rotWithShape="0">
                  <a:prstClr val="black">
                    <a:alpha val="32000"/>
                  </a:prstClr>
                </a:outerShdw>
              </a:effectLst>
            </a:endParaRPr>
          </a:p>
          <a:p>
            <a:pPr marL="0" indent="0" algn="ctr">
              <a:buNone/>
            </a:pPr>
            <a:r>
              <a:rPr lang="en-US" sz="6600" b="1" dirty="0" smtClean="0">
                <a:solidFill>
                  <a:srgbClr val="FFFF00"/>
                </a:solidFill>
                <a:effectLst>
                  <a:outerShdw blurRad="60007" dist="310007" dir="7680000" sy="30000" kx="1300200" algn="ctr" rotWithShape="0">
                    <a:prstClr val="black">
                      <a:alpha val="32000"/>
                    </a:prstClr>
                  </a:outerShdw>
                </a:effectLst>
              </a:rPr>
              <a:t>“pleasing </a:t>
            </a:r>
            <a:r>
              <a:rPr lang="en-US" sz="6600" b="1" dirty="0">
                <a:solidFill>
                  <a:srgbClr val="FFFF00"/>
                </a:solidFill>
                <a:effectLst>
                  <a:outerShdw blurRad="60007" dist="310007" dir="7680000" sy="30000" kx="1300200" algn="ctr" rotWithShape="0">
                    <a:prstClr val="black">
                      <a:alpha val="32000"/>
                    </a:prstClr>
                  </a:outerShdw>
                </a:effectLst>
              </a:rPr>
              <a:t>and agreeable in nature.” </a:t>
            </a:r>
          </a:p>
        </p:txBody>
      </p:sp>
    </p:spTree>
    <p:extLst>
      <p:ext uri="{BB962C8B-B14F-4D97-AF65-F5344CB8AC3E}">
        <p14:creationId xmlns:p14="http://schemas.microsoft.com/office/powerpoint/2010/main" val="39266138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6600" b="1" i="1" dirty="0" smtClean="0">
                <a:solidFill>
                  <a:srgbClr val="BAFF68"/>
                </a:solidFill>
                <a:effectLst>
                  <a:outerShdw blurRad="60007" dist="310007" dir="7680000" sy="30000" kx="1300200" algn="ctr" rotWithShape="0">
                    <a:prstClr val="black">
                      <a:alpha val="32000"/>
                    </a:prstClr>
                  </a:outerShdw>
                </a:effectLst>
              </a:rPr>
              <a:t>Walk the right path…</a:t>
            </a:r>
          </a:p>
          <a:p>
            <a:pPr algn="ctr"/>
            <a:r>
              <a:rPr lang="en-US" sz="6600" b="1" dirty="0" smtClean="0">
                <a:solidFill>
                  <a:srgbClr val="BAFF68"/>
                </a:solidFill>
                <a:effectLst>
                  <a:outerShdw blurRad="60007" dist="310007" dir="7680000" sy="30000" kx="1300200" algn="ctr" rotWithShape="0">
                    <a:prstClr val="black">
                      <a:alpha val="32000"/>
                    </a:prstClr>
                  </a:outerShdw>
                </a:effectLst>
              </a:rPr>
              <a:t>Away from the world</a:t>
            </a:r>
            <a:endParaRPr lang="en-US" sz="6600" b="1" dirty="0">
              <a:solidFill>
                <a:srgbClr val="BAFF68"/>
              </a:solidFill>
              <a:effectLst>
                <a:outerShdw blurRad="60007" dist="310007" dir="7680000" sy="30000" kx="1300200" algn="ctr" rotWithShape="0">
                  <a:prstClr val="black">
                    <a:alpha val="32000"/>
                  </a:prstClr>
                </a:outerShdw>
              </a:effectLst>
            </a:endParaRPr>
          </a:p>
        </p:txBody>
      </p:sp>
    </p:spTree>
    <p:extLst>
      <p:ext uri="{BB962C8B-B14F-4D97-AF65-F5344CB8AC3E}">
        <p14:creationId xmlns:p14="http://schemas.microsoft.com/office/powerpoint/2010/main" val="31073158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5144"/>
            <a:ext cx="8229600" cy="1106714"/>
          </a:xfrm>
        </p:spPr>
        <p:txBody>
          <a:bodyPr>
            <a:normAutofit/>
          </a:bodyPr>
          <a:lstStyle/>
          <a:p>
            <a:r>
              <a:rPr lang="en-US" sz="6600" b="1" u="sng" dirty="0" smtClean="0">
                <a:effectLst>
                  <a:outerShdw blurRad="60007" dist="310007" dir="7680000" sy="30000" kx="1300200" algn="ctr" rotWithShape="0">
                    <a:prstClr val="black">
                      <a:alpha val="32000"/>
                    </a:prstClr>
                  </a:outerShdw>
                </a:effectLst>
              </a:rPr>
              <a:t>1 John 2:15</a:t>
            </a:r>
            <a:endParaRPr lang="en-US" sz="6600" b="1" u="sng" dirty="0">
              <a:effectLst>
                <a:outerShdw blurRad="60007" dist="310007" dir="7680000" sy="30000" kx="1300200" algn="ctr" rotWithShape="0">
                  <a:prstClr val="black">
                    <a:alpha val="32000"/>
                  </a:prstClr>
                </a:outerShdw>
              </a:effectLst>
            </a:endParaRPr>
          </a:p>
        </p:txBody>
      </p:sp>
      <p:sp>
        <p:nvSpPr>
          <p:cNvPr id="3" name="Content Placeholder 2"/>
          <p:cNvSpPr>
            <a:spLocks noGrp="1"/>
          </p:cNvSpPr>
          <p:nvPr>
            <p:ph idx="1"/>
          </p:nvPr>
        </p:nvSpPr>
        <p:spPr>
          <a:xfrm>
            <a:off x="272143" y="1415144"/>
            <a:ext cx="8654143" cy="4711020"/>
          </a:xfrm>
        </p:spPr>
        <p:txBody>
          <a:bodyPr>
            <a:normAutofit/>
          </a:bodyPr>
          <a:lstStyle/>
          <a:p>
            <a:pPr marL="0" indent="0">
              <a:buNone/>
            </a:pPr>
            <a:r>
              <a:rPr lang="en-US" sz="5400" b="1" dirty="0">
                <a:effectLst>
                  <a:outerShdw blurRad="60007" dist="310007" dir="7680000" sy="30000" kx="1300200" algn="ctr" rotWithShape="0">
                    <a:prstClr val="black">
                      <a:alpha val="32000"/>
                    </a:prstClr>
                  </a:outerShdw>
                </a:effectLst>
              </a:rPr>
              <a:t>Do not love this world nor the things it offers you, for when you love the world, you do not have the love of the Father in you.</a:t>
            </a:r>
          </a:p>
        </p:txBody>
      </p:sp>
    </p:spTree>
    <p:extLst>
      <p:ext uri="{BB962C8B-B14F-4D97-AF65-F5344CB8AC3E}">
        <p14:creationId xmlns:p14="http://schemas.microsoft.com/office/powerpoint/2010/main" val="4211262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5143" y="816430"/>
            <a:ext cx="8835571" cy="5309734"/>
          </a:xfrm>
        </p:spPr>
        <p:txBody>
          <a:bodyPr>
            <a:normAutofit/>
          </a:bodyPr>
          <a:lstStyle/>
          <a:p>
            <a:r>
              <a:rPr lang="en-US" sz="6000" b="1" dirty="0">
                <a:effectLst>
                  <a:outerShdw blurRad="60007" dist="310007" dir="7680000" sy="30000" kx="1300200" algn="ctr" rotWithShape="0">
                    <a:prstClr val="black">
                      <a:alpha val="32000"/>
                    </a:prstClr>
                  </a:outerShdw>
                </a:effectLst>
              </a:rPr>
              <a:t>Psalm 97:10 -- You who love the Lord, hate evil</a:t>
            </a:r>
            <a:r>
              <a:rPr lang="en-US" sz="6000" b="1" dirty="0" smtClean="0">
                <a:effectLst>
                  <a:outerShdw blurRad="60007" dist="310007" dir="7680000" sy="30000" kx="1300200" algn="ctr" rotWithShape="0">
                    <a:prstClr val="black">
                      <a:alpha val="32000"/>
                    </a:prstClr>
                  </a:outerShdw>
                </a:effectLst>
              </a:rPr>
              <a:t>!</a:t>
            </a:r>
          </a:p>
          <a:p>
            <a:r>
              <a:rPr lang="en-US" sz="6000" b="1" dirty="0">
                <a:effectLst>
                  <a:outerShdw blurRad="60007" dist="310007" dir="7680000" sy="30000" kx="1300200" algn="ctr" rotWithShape="0">
                    <a:prstClr val="black">
                      <a:alpha val="32000"/>
                    </a:prstClr>
                  </a:outerShdw>
                </a:effectLst>
              </a:rPr>
              <a:t>Romans 12:9 -- Love must be sincere. Hate what is evil; cling to what is good.</a:t>
            </a:r>
          </a:p>
        </p:txBody>
      </p:sp>
    </p:spTree>
    <p:extLst>
      <p:ext uri="{BB962C8B-B14F-4D97-AF65-F5344CB8AC3E}">
        <p14:creationId xmlns:p14="http://schemas.microsoft.com/office/powerpoint/2010/main" val="42717581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6000" b="1" dirty="0" smtClean="0">
                <a:solidFill>
                  <a:srgbClr val="FFFF00"/>
                </a:solidFill>
                <a:effectLst>
                  <a:outerShdw blurRad="60007" dist="310007" dir="7680000" sy="30000" kx="1300200" algn="ctr" rotWithShape="0">
                    <a:prstClr val="black">
                      <a:alpha val="32000"/>
                    </a:prstClr>
                  </a:outerShdw>
                </a:effectLst>
              </a:rPr>
              <a:t>“world</a:t>
            </a:r>
            <a:r>
              <a:rPr lang="en-US" sz="6000" b="1" i="1" dirty="0" smtClean="0">
                <a:solidFill>
                  <a:srgbClr val="FFFF00"/>
                </a:solidFill>
                <a:effectLst>
                  <a:outerShdw blurRad="60007" dist="310007" dir="7680000" sy="30000" kx="1300200" algn="ctr" rotWithShape="0">
                    <a:prstClr val="black">
                      <a:alpha val="32000"/>
                    </a:prstClr>
                  </a:outerShdw>
                </a:effectLst>
              </a:rPr>
              <a:t>” = cosmos </a:t>
            </a:r>
          </a:p>
          <a:p>
            <a:pPr marL="0" indent="0" algn="ctr">
              <a:buNone/>
            </a:pPr>
            <a:r>
              <a:rPr lang="en-US" sz="6000" b="1" dirty="0" smtClean="0">
                <a:solidFill>
                  <a:srgbClr val="FFFF00"/>
                </a:solidFill>
                <a:effectLst>
                  <a:outerShdw blurRad="60007" dist="310007" dir="7680000" sy="30000" kx="1300200" algn="ctr" rotWithShape="0">
                    <a:prstClr val="black">
                      <a:alpha val="32000"/>
                    </a:prstClr>
                  </a:outerShdw>
                </a:effectLst>
              </a:rPr>
              <a:t>“system, organization”</a:t>
            </a:r>
          </a:p>
          <a:p>
            <a:pPr marL="0" indent="0" algn="ctr">
              <a:buNone/>
            </a:pPr>
            <a:r>
              <a:rPr lang="en-US" sz="6000" b="1" dirty="0" smtClean="0">
                <a:solidFill>
                  <a:srgbClr val="FFFF00"/>
                </a:solidFill>
                <a:effectLst>
                  <a:outerShdw blurRad="60007" dist="310007" dir="7680000" sy="30000" kx="1300200" algn="ctr" rotWithShape="0">
                    <a:prstClr val="black">
                      <a:alpha val="32000"/>
                    </a:prstClr>
                  </a:outerShdw>
                </a:effectLst>
              </a:rPr>
              <a:t>“a way of thinking”</a:t>
            </a:r>
            <a:endParaRPr lang="en-US" sz="6000" b="1" dirty="0">
              <a:solidFill>
                <a:srgbClr val="FFFF00"/>
              </a:solidFill>
              <a:effectLst>
                <a:outerShdw blurRad="60007" dist="310007" dir="7680000" sy="30000" kx="1300200" algn="ctr" rotWithShape="0">
                  <a:prstClr val="black">
                    <a:alpha val="32000"/>
                  </a:prstClr>
                </a:outerShdw>
              </a:effectLst>
            </a:endParaRPr>
          </a:p>
        </p:txBody>
      </p:sp>
    </p:spTree>
    <p:extLst>
      <p:ext uri="{BB962C8B-B14F-4D97-AF65-F5344CB8AC3E}">
        <p14:creationId xmlns:p14="http://schemas.microsoft.com/office/powerpoint/2010/main" val="39041547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u="sng" dirty="0" smtClean="0">
                <a:effectLst>
                  <a:outerShdw blurRad="60007" dist="310007" dir="7680000" sy="30000" kx="1300200" algn="ctr" rotWithShape="0">
                    <a:prstClr val="black">
                      <a:alpha val="32000"/>
                    </a:prstClr>
                  </a:outerShdw>
                </a:effectLst>
              </a:rPr>
              <a:t>2 Timothy 4:9-10</a:t>
            </a:r>
            <a:endParaRPr lang="en-US" sz="6600" b="1" u="sng" dirty="0">
              <a:effectLst>
                <a:outerShdw blurRad="60007" dist="310007" dir="7680000" sy="30000" kx="1300200" algn="ctr" rotWithShape="0">
                  <a:prstClr val="black">
                    <a:alpha val="32000"/>
                  </a:prstClr>
                </a:outerShdw>
              </a:effectLst>
            </a:endParaRPr>
          </a:p>
        </p:txBody>
      </p:sp>
      <p:sp>
        <p:nvSpPr>
          <p:cNvPr id="3" name="Content Placeholder 2"/>
          <p:cNvSpPr>
            <a:spLocks noGrp="1"/>
          </p:cNvSpPr>
          <p:nvPr>
            <p:ph idx="1"/>
          </p:nvPr>
        </p:nvSpPr>
        <p:spPr>
          <a:xfrm>
            <a:off x="235857" y="1600200"/>
            <a:ext cx="8654143" cy="4525963"/>
          </a:xfrm>
        </p:spPr>
        <p:txBody>
          <a:bodyPr>
            <a:noAutofit/>
          </a:bodyPr>
          <a:lstStyle/>
          <a:p>
            <a:pPr marL="0" indent="0">
              <a:buNone/>
            </a:pPr>
            <a:r>
              <a:rPr lang="en-US" sz="5400" b="1" dirty="0">
                <a:effectLst>
                  <a:outerShdw blurRad="60007" dist="310007" dir="7680000" sy="30000" kx="1300200" algn="ctr" rotWithShape="0">
                    <a:prstClr val="black">
                      <a:alpha val="32000"/>
                    </a:prstClr>
                  </a:outerShdw>
                </a:effectLst>
              </a:rPr>
              <a:t>Do your best to come to me quickly</a:t>
            </a:r>
            <a:r>
              <a:rPr lang="en-US" sz="5400" b="1" dirty="0" smtClean="0">
                <a:effectLst>
                  <a:outerShdw blurRad="60007" dist="310007" dir="7680000" sy="30000" kx="1300200" algn="ctr" rotWithShape="0">
                    <a:prstClr val="black">
                      <a:alpha val="32000"/>
                    </a:prstClr>
                  </a:outerShdw>
                </a:effectLst>
              </a:rPr>
              <a:t>, </a:t>
            </a:r>
            <a:r>
              <a:rPr lang="en-US" sz="5400" b="1" dirty="0">
                <a:effectLst>
                  <a:outerShdw blurRad="60007" dist="310007" dir="7680000" sy="30000" kx="1300200" algn="ctr" rotWithShape="0">
                    <a:prstClr val="black">
                      <a:alpha val="32000"/>
                    </a:prstClr>
                  </a:outerShdw>
                </a:effectLst>
              </a:rPr>
              <a:t>for Demas, because he loved this world, has deserted me and has gone to Thessalonica.</a:t>
            </a:r>
          </a:p>
        </p:txBody>
      </p:sp>
    </p:spTree>
    <p:extLst>
      <p:ext uri="{BB962C8B-B14F-4D97-AF65-F5344CB8AC3E}">
        <p14:creationId xmlns:p14="http://schemas.microsoft.com/office/powerpoint/2010/main" val="11583390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fast-easy-accounting-206-361-3950-helps-contractors-overcome-stockholm-syndrome-for-change-order-management.png"/>
          <p:cNvPicPr>
            <a:picLocks noGrp="1" noChangeAspect="1"/>
          </p:cNvPicPr>
          <p:nvPr>
            <p:ph idx="1"/>
          </p:nvPr>
        </p:nvPicPr>
        <p:blipFill>
          <a:blip r:embed="rId2">
            <a:extLst>
              <a:ext uri="{28A0092B-C50C-407E-A947-70E740481C1C}">
                <a14:useLocalDpi xmlns:a14="http://schemas.microsoft.com/office/drawing/2010/main" val="0"/>
              </a:ext>
            </a:extLst>
          </a:blip>
          <a:srcRect t="-20392" b="-20392"/>
          <a:stretch>
            <a:fillRect/>
          </a:stretch>
        </p:blipFill>
        <p:spPr>
          <a:xfrm>
            <a:off x="0" y="762000"/>
            <a:ext cx="9144000" cy="5406571"/>
          </a:xfrm>
        </p:spPr>
      </p:pic>
    </p:spTree>
    <p:extLst>
      <p:ext uri="{BB962C8B-B14F-4D97-AF65-F5344CB8AC3E}">
        <p14:creationId xmlns:p14="http://schemas.microsoft.com/office/powerpoint/2010/main" val="35243417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420</TotalTime>
  <Words>436</Words>
  <Application>Microsoft Macintosh PowerPoint</Application>
  <PresentationFormat>On-screen Show (4:3)</PresentationFormat>
  <Paragraphs>40</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 Black </vt:lpstr>
      <vt:lpstr>PowerPoint Presentation</vt:lpstr>
      <vt:lpstr>PowerPoint Presentation</vt:lpstr>
      <vt:lpstr>PowerPoint Presentation</vt:lpstr>
      <vt:lpstr>PowerPoint Presentation</vt:lpstr>
      <vt:lpstr>1 John 2:15</vt:lpstr>
      <vt:lpstr>PowerPoint Presentation</vt:lpstr>
      <vt:lpstr>PowerPoint Presentation</vt:lpstr>
      <vt:lpstr>2 Timothy 4:9-10</vt:lpstr>
      <vt:lpstr>PowerPoint Presentation</vt:lpstr>
      <vt:lpstr>PowerPoint Presentation</vt:lpstr>
      <vt:lpstr>PowerPoint Presentation</vt:lpstr>
      <vt:lpstr>1 John 2:16</vt:lpstr>
      <vt:lpstr>PowerPoint Presentation</vt:lpstr>
      <vt:lpstr>John 10:10</vt:lpstr>
      <vt:lpstr>Galatians 5:17</vt:lpstr>
      <vt:lpstr>Philippians 1:21-23</vt:lpstr>
      <vt:lpstr>PowerPoint Presentation</vt:lpstr>
      <vt:lpstr>1 John 2:17</vt:lpstr>
      <vt:lpstr>1 Peter 1:24-25</vt:lpstr>
      <vt:lpstr>PowerPoint Presentation</vt:lpstr>
      <vt:lpstr>PowerPoint Presentation</vt:lpstr>
      <vt:lpstr>PowerPoint Presentation</vt:lpstr>
      <vt:lpstr>Verse 15</vt:lpstr>
      <vt:lpstr>PowerPoint Presentation</vt:lpstr>
    </vt:vector>
  </TitlesOfParts>
  <Company>Brookwood Baptist Church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Brookwood Baptist Church</dc:creator>
  <cp:lastModifiedBy>Brookwood Baptist Church</cp:lastModifiedBy>
  <cp:revision>21</cp:revision>
  <cp:lastPrinted>2017-06-03T15:48:48Z</cp:lastPrinted>
  <dcterms:created xsi:type="dcterms:W3CDTF">2017-06-03T14:01:23Z</dcterms:created>
  <dcterms:modified xsi:type="dcterms:W3CDTF">2017-06-03T21:02:05Z</dcterms:modified>
</cp:coreProperties>
</file>