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04"/>
  </p:normalViewPr>
  <p:slideViewPr>
    <p:cSldViewPr snapToGrid="0" snapToObjects="1">
      <p:cViewPr varScale="1">
        <p:scale>
          <a:sx n="90" d="100"/>
          <a:sy n="90" d="100"/>
        </p:scale>
        <p:origin x="232"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B2DD5-8E66-B041-9EA4-9E3B8B6FB6A6}" type="datetimeFigureOut">
              <a:rPr lang="en-US" smtClean="0"/>
              <a:t>12/15/17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6875628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B2DD5-8E66-B041-9EA4-9E3B8B6FB6A6}" type="datetimeFigureOut">
              <a:rPr lang="en-US" smtClean="0"/>
              <a:t>12/15/17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335285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B2DD5-8E66-B041-9EA4-9E3B8B6FB6A6}" type="datetimeFigureOut">
              <a:rPr lang="en-US" smtClean="0"/>
              <a:t>12/15/17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43955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B2DD5-8E66-B041-9EA4-9E3B8B6FB6A6}" type="datetimeFigureOut">
              <a:rPr lang="en-US" smtClean="0"/>
              <a:t>12/15/17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052109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B2DD5-8E66-B041-9EA4-9E3B8B6FB6A6}" type="datetimeFigureOut">
              <a:rPr lang="en-US" smtClean="0"/>
              <a:t>12/15/17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418033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6B2DD5-8E66-B041-9EA4-9E3B8B6FB6A6}" type="datetimeFigureOut">
              <a:rPr lang="en-US" smtClean="0"/>
              <a:t>12/15/17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4752353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6B2DD5-8E66-B041-9EA4-9E3B8B6FB6A6}" type="datetimeFigureOut">
              <a:rPr lang="en-US" smtClean="0"/>
              <a:t>12/15/17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581537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B2DD5-8E66-B041-9EA4-9E3B8B6FB6A6}" type="datetimeFigureOut">
              <a:rPr lang="en-US" smtClean="0"/>
              <a:t>12/15/17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489209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B2DD5-8E66-B041-9EA4-9E3B8B6FB6A6}" type="datetimeFigureOut">
              <a:rPr lang="en-US" smtClean="0"/>
              <a:t>12/15/17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225404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B2DD5-8E66-B041-9EA4-9E3B8B6FB6A6}" type="datetimeFigureOut">
              <a:rPr lang="en-US" smtClean="0"/>
              <a:t>12/15/17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211706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B2DD5-8E66-B041-9EA4-9E3B8B6FB6A6}" type="datetimeFigureOut">
              <a:rPr lang="en-US" smtClean="0"/>
              <a:t>12/15/17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B531F-76DC-104E-86BF-D30E653770B9}" type="slidenum">
              <a:rPr lang="en-US" smtClean="0"/>
              <a:t>‹#›</a:t>
            </a:fld>
            <a:endParaRPr lang="en-US"/>
          </a:p>
        </p:txBody>
      </p:sp>
    </p:spTree>
    <p:extLst>
      <p:ext uri="{BB962C8B-B14F-4D97-AF65-F5344CB8AC3E}">
        <p14:creationId xmlns:p14="http://schemas.microsoft.com/office/powerpoint/2010/main" val="1922495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B2DD5-8E66-B041-9EA4-9E3B8B6FB6A6}" type="datetimeFigureOut">
              <a:rPr lang="en-US" smtClean="0"/>
              <a:t>12/15/17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B531F-76DC-104E-86BF-D30E653770B9}" type="slidenum">
              <a:rPr lang="en-US" smtClean="0"/>
              <a:t>‹#›</a:t>
            </a:fld>
            <a:endParaRPr lang="en-US"/>
          </a:p>
        </p:txBody>
      </p:sp>
    </p:spTree>
    <p:extLst>
      <p:ext uri="{BB962C8B-B14F-4D97-AF65-F5344CB8AC3E}">
        <p14:creationId xmlns:p14="http://schemas.microsoft.com/office/powerpoint/2010/main" val="141812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8409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699"/>
          </a:xfrm>
        </p:spPr>
        <p:txBody>
          <a:bodyPr>
            <a:normAutofit/>
          </a:bodyPr>
          <a:lstStyle/>
          <a:p>
            <a:pPr algn="ctr"/>
            <a:r>
              <a:rPr lang="en-US" sz="6000" b="1" u="sng" dirty="0" smtClean="0">
                <a:solidFill>
                  <a:schemeClr val="bg1"/>
                </a:solidFill>
              </a:rPr>
              <a:t>Matthew 1:3, 5-6</a:t>
            </a:r>
            <a:endParaRPr lang="en-US" sz="6000" b="1" u="sng" dirty="0">
              <a:solidFill>
                <a:schemeClr val="bg1"/>
              </a:solidFill>
            </a:endParaRPr>
          </a:p>
        </p:txBody>
      </p:sp>
      <p:sp>
        <p:nvSpPr>
          <p:cNvPr id="3" name="Content Placeholder 2"/>
          <p:cNvSpPr>
            <a:spLocks noGrp="1"/>
          </p:cNvSpPr>
          <p:nvPr>
            <p:ph idx="1"/>
          </p:nvPr>
        </p:nvSpPr>
        <p:spPr>
          <a:xfrm>
            <a:off x="271462" y="1028700"/>
            <a:ext cx="11920537" cy="5672138"/>
          </a:xfrm>
        </p:spPr>
        <p:txBody>
          <a:bodyPr>
            <a:noAutofit/>
          </a:bodyPr>
          <a:lstStyle/>
          <a:p>
            <a:pPr marL="0" indent="0">
              <a:buNone/>
            </a:pPr>
            <a:r>
              <a:rPr lang="en-US" sz="4000" b="1" dirty="0" smtClean="0">
                <a:solidFill>
                  <a:schemeClr val="bg1"/>
                </a:solidFill>
              </a:rPr>
              <a:t>Judah the father of Perez and </a:t>
            </a:r>
            <a:r>
              <a:rPr lang="en-US" sz="4000" b="1" dirty="0" err="1" smtClean="0">
                <a:solidFill>
                  <a:schemeClr val="bg1"/>
                </a:solidFill>
              </a:rPr>
              <a:t>Zerah</a:t>
            </a:r>
            <a:r>
              <a:rPr lang="en-US" sz="4000" b="1" dirty="0" smtClean="0">
                <a:solidFill>
                  <a:schemeClr val="bg1"/>
                </a:solidFill>
              </a:rPr>
              <a:t>, whose mother was </a:t>
            </a:r>
            <a:r>
              <a:rPr lang="en-US" sz="4000" b="1" dirty="0" smtClean="0">
                <a:solidFill>
                  <a:srgbClr val="FFFFBB"/>
                </a:solidFill>
              </a:rPr>
              <a:t>Tamar</a:t>
            </a:r>
            <a:r>
              <a:rPr lang="mr-IN" sz="4000" b="1" dirty="0" smtClean="0">
                <a:solidFill>
                  <a:schemeClr val="bg1"/>
                </a:solidFill>
              </a:rPr>
              <a:t>…</a:t>
            </a:r>
            <a:endParaRPr lang="en-US" sz="4000" b="1" dirty="0" smtClean="0">
              <a:solidFill>
                <a:schemeClr val="bg1"/>
              </a:solidFill>
            </a:endParaRPr>
          </a:p>
          <a:p>
            <a:pPr marL="0" indent="0">
              <a:buNone/>
            </a:pPr>
            <a:endParaRPr lang="en-US" sz="4000" b="1" dirty="0" smtClean="0">
              <a:solidFill>
                <a:schemeClr val="bg1"/>
              </a:solidFill>
            </a:endParaRPr>
          </a:p>
          <a:p>
            <a:pPr marL="0" indent="0">
              <a:lnSpc>
                <a:spcPct val="100000"/>
              </a:lnSpc>
              <a:spcBef>
                <a:spcPts val="0"/>
              </a:spcBef>
              <a:buNone/>
            </a:pPr>
            <a:r>
              <a:rPr lang="en-US" sz="4000" b="1" dirty="0" smtClean="0">
                <a:solidFill>
                  <a:schemeClr val="bg1"/>
                </a:solidFill>
              </a:rPr>
              <a:t>Salmon the father of Boaz, whose mother was </a:t>
            </a:r>
            <a:r>
              <a:rPr lang="en-US" sz="4000" b="1" dirty="0" smtClean="0">
                <a:solidFill>
                  <a:srgbClr val="FFFFBB"/>
                </a:solidFill>
              </a:rPr>
              <a:t>Rahab</a:t>
            </a:r>
            <a:r>
              <a:rPr lang="en-US" sz="4000" b="1" dirty="0" smtClean="0">
                <a:solidFill>
                  <a:schemeClr val="bg1"/>
                </a:solidFill>
              </a:rPr>
              <a:t>,</a:t>
            </a:r>
          </a:p>
          <a:p>
            <a:pPr marL="0" indent="0">
              <a:lnSpc>
                <a:spcPct val="100000"/>
              </a:lnSpc>
              <a:spcBef>
                <a:spcPts val="0"/>
              </a:spcBef>
              <a:buNone/>
            </a:pPr>
            <a:r>
              <a:rPr lang="en-US" sz="4000" b="1" dirty="0" smtClean="0">
                <a:solidFill>
                  <a:schemeClr val="bg1"/>
                </a:solidFill>
              </a:rPr>
              <a:t>Boaz the father of Obed, whose mother was </a:t>
            </a:r>
            <a:r>
              <a:rPr lang="en-US" sz="4000" b="1" dirty="0" smtClean="0">
                <a:solidFill>
                  <a:srgbClr val="FFFFBB"/>
                </a:solidFill>
              </a:rPr>
              <a:t>Ruth</a:t>
            </a:r>
            <a:r>
              <a:rPr lang="mr-IN" sz="4000" b="1" dirty="0" smtClean="0">
                <a:solidFill>
                  <a:schemeClr val="bg1"/>
                </a:solidFill>
              </a:rPr>
              <a:t>…</a:t>
            </a:r>
            <a:endParaRPr lang="en-US" sz="4000" b="1" dirty="0" smtClean="0">
              <a:solidFill>
                <a:schemeClr val="bg1"/>
              </a:solidFill>
            </a:endParaRPr>
          </a:p>
          <a:p>
            <a:pPr marL="0" indent="0">
              <a:lnSpc>
                <a:spcPct val="100000"/>
              </a:lnSpc>
              <a:spcBef>
                <a:spcPts val="0"/>
              </a:spcBef>
              <a:buNone/>
            </a:pPr>
            <a:endParaRPr lang="en-US" sz="4000" b="1" dirty="0" smtClean="0">
              <a:solidFill>
                <a:schemeClr val="bg1"/>
              </a:solidFill>
            </a:endParaRPr>
          </a:p>
          <a:p>
            <a:pPr marL="0" indent="0">
              <a:buNone/>
            </a:pPr>
            <a:r>
              <a:rPr lang="en-US" sz="4000" b="1" dirty="0" smtClean="0">
                <a:solidFill>
                  <a:schemeClr val="bg1"/>
                </a:solidFill>
              </a:rPr>
              <a:t>David was the father of Solomon, whose mother had been </a:t>
            </a:r>
            <a:r>
              <a:rPr lang="en-US" sz="4000" b="1" dirty="0" smtClean="0">
                <a:solidFill>
                  <a:srgbClr val="FFFFBB"/>
                </a:solidFill>
              </a:rPr>
              <a:t>Uriah’s wife</a:t>
            </a:r>
            <a:r>
              <a:rPr lang="mr-IN" sz="4000" b="1" dirty="0" smtClean="0">
                <a:solidFill>
                  <a:schemeClr val="bg1"/>
                </a:solidFill>
              </a:rPr>
              <a:t>…</a:t>
            </a:r>
            <a:endParaRPr lang="en-US" sz="4000" b="1" dirty="0">
              <a:solidFill>
                <a:schemeClr val="bg1"/>
              </a:solidFill>
            </a:endParaRPr>
          </a:p>
        </p:txBody>
      </p:sp>
    </p:spTree>
    <p:extLst>
      <p:ext uri="{BB962C8B-B14F-4D97-AF65-F5344CB8AC3E}">
        <p14:creationId xmlns:p14="http://schemas.microsoft.com/office/powerpoint/2010/main" val="1009484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1475" y="257175"/>
            <a:ext cx="11587163" cy="5919788"/>
          </a:xfrm>
        </p:spPr>
        <p:txBody>
          <a:bodyPr>
            <a:normAutofit/>
          </a:bodyPr>
          <a:lstStyle/>
          <a:p>
            <a:pPr marL="0" indent="0">
              <a:buNone/>
            </a:pPr>
            <a:r>
              <a:rPr lang="en-US" sz="6000" b="1" dirty="0" smtClean="0">
                <a:solidFill>
                  <a:srgbClr val="FFFF00"/>
                </a:solidFill>
              </a:rPr>
              <a:t>“The first members of the </a:t>
            </a:r>
            <a:r>
              <a:rPr lang="en-US" sz="6000" b="1" dirty="0" err="1" smtClean="0">
                <a:solidFill>
                  <a:srgbClr val="FFFF00"/>
                </a:solidFill>
              </a:rPr>
              <a:t>Pentz</a:t>
            </a:r>
            <a:r>
              <a:rPr lang="en-US" sz="6000" b="1" dirty="0" smtClean="0">
                <a:solidFill>
                  <a:srgbClr val="FFFF00"/>
                </a:solidFill>
              </a:rPr>
              <a:t> family arrived on our American shores about the time of the American Revolutionary War</a:t>
            </a:r>
            <a:r>
              <a:rPr lang="mr-IN" sz="6000" b="1" dirty="0" smtClean="0">
                <a:solidFill>
                  <a:srgbClr val="FFFF00"/>
                </a:solidFill>
              </a:rPr>
              <a:t>…</a:t>
            </a:r>
            <a:endParaRPr lang="en-US" sz="6000" b="1" dirty="0" smtClean="0">
              <a:solidFill>
                <a:srgbClr val="FFFF00"/>
              </a:solidFill>
            </a:endParaRPr>
          </a:p>
          <a:p>
            <a:pPr marL="0" indent="0">
              <a:buNone/>
            </a:pPr>
            <a:r>
              <a:rPr lang="en-US" sz="6000" b="1" dirty="0" smtClean="0">
                <a:solidFill>
                  <a:srgbClr val="FFFF00"/>
                </a:solidFill>
              </a:rPr>
              <a:t>to fight on the side of the British as Hessian mercenary soldiers."</a:t>
            </a:r>
            <a:endParaRPr lang="en-US" sz="6000" b="1" dirty="0">
              <a:solidFill>
                <a:srgbClr val="FFFF00"/>
              </a:solidFill>
            </a:endParaRPr>
          </a:p>
        </p:txBody>
      </p:sp>
    </p:spTree>
    <p:extLst>
      <p:ext uri="{BB962C8B-B14F-4D97-AF65-F5344CB8AC3E}">
        <p14:creationId xmlns:p14="http://schemas.microsoft.com/office/powerpoint/2010/main" val="1279902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57299"/>
          </a:xfrm>
        </p:spPr>
        <p:txBody>
          <a:bodyPr>
            <a:normAutofit/>
          </a:bodyPr>
          <a:lstStyle/>
          <a:p>
            <a:pPr algn="ctr"/>
            <a:r>
              <a:rPr lang="en-US" sz="6000" b="1" u="sng" dirty="0" smtClean="0">
                <a:solidFill>
                  <a:schemeClr val="bg1"/>
                </a:solidFill>
              </a:rPr>
              <a:t>Genesis 2:15-17</a:t>
            </a:r>
            <a:endParaRPr lang="en-US" sz="6000" b="1" u="sng" dirty="0">
              <a:solidFill>
                <a:schemeClr val="bg1"/>
              </a:solidFill>
            </a:endParaRPr>
          </a:p>
        </p:txBody>
      </p:sp>
      <p:sp>
        <p:nvSpPr>
          <p:cNvPr id="3" name="Content Placeholder 2"/>
          <p:cNvSpPr>
            <a:spLocks noGrp="1"/>
          </p:cNvSpPr>
          <p:nvPr>
            <p:ph idx="1"/>
          </p:nvPr>
        </p:nvSpPr>
        <p:spPr>
          <a:xfrm>
            <a:off x="485775" y="1257300"/>
            <a:ext cx="11287125" cy="4919663"/>
          </a:xfrm>
        </p:spPr>
        <p:txBody>
          <a:bodyPr>
            <a:normAutofit/>
          </a:bodyPr>
          <a:lstStyle/>
          <a:p>
            <a:pPr marL="0" indent="0">
              <a:buNone/>
            </a:pPr>
            <a:r>
              <a:rPr lang="en-US" sz="4400" b="1" dirty="0" smtClean="0">
                <a:solidFill>
                  <a:schemeClr val="bg1"/>
                </a:solidFill>
              </a:rPr>
              <a:t>The Lord God took the man and put him in the Garden of Eden to work it and take care of it. And the Lord God commanded the man, “You are free to eat from any tree in the garden; but you must not eat from the tree of </a:t>
            </a:r>
            <a:r>
              <a:rPr lang="en-US" sz="4400" b="1" dirty="0" smtClean="0">
                <a:solidFill>
                  <a:srgbClr val="FFFFBB"/>
                </a:solidFill>
              </a:rPr>
              <a:t>the knowledge of good and evil</a:t>
            </a:r>
            <a:r>
              <a:rPr lang="en-US" sz="4400" b="1" dirty="0" smtClean="0">
                <a:solidFill>
                  <a:schemeClr val="bg1"/>
                </a:solidFill>
              </a:rPr>
              <a:t>, for when you eat from it you will certainly die.”</a:t>
            </a:r>
            <a:endParaRPr lang="en-US" sz="4400" b="1" dirty="0">
              <a:solidFill>
                <a:schemeClr val="bg1"/>
              </a:solidFill>
            </a:endParaRPr>
          </a:p>
        </p:txBody>
      </p:sp>
    </p:spTree>
    <p:extLst>
      <p:ext uri="{BB962C8B-B14F-4D97-AF65-F5344CB8AC3E}">
        <p14:creationId xmlns:p14="http://schemas.microsoft.com/office/powerpoint/2010/main" val="1317096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1"/>
            <a:ext cx="10515600" cy="1371599"/>
          </a:xfrm>
        </p:spPr>
        <p:txBody>
          <a:bodyPr>
            <a:normAutofit/>
          </a:bodyPr>
          <a:lstStyle/>
          <a:p>
            <a:pPr algn="ctr"/>
            <a:r>
              <a:rPr lang="en-US" sz="6600" b="1" u="sng" dirty="0" smtClean="0">
                <a:solidFill>
                  <a:schemeClr val="bg1"/>
                </a:solidFill>
              </a:rPr>
              <a:t>Genesis 3:4-5</a:t>
            </a:r>
            <a:endParaRPr lang="en-US" sz="6600" b="1" u="sng" dirty="0">
              <a:solidFill>
                <a:schemeClr val="bg1"/>
              </a:solidFill>
            </a:endParaRPr>
          </a:p>
        </p:txBody>
      </p:sp>
      <p:sp>
        <p:nvSpPr>
          <p:cNvPr id="3" name="Content Placeholder 2"/>
          <p:cNvSpPr>
            <a:spLocks noGrp="1"/>
          </p:cNvSpPr>
          <p:nvPr>
            <p:ph idx="1"/>
          </p:nvPr>
        </p:nvSpPr>
        <p:spPr>
          <a:xfrm>
            <a:off x="228601" y="1485900"/>
            <a:ext cx="11801474" cy="4691063"/>
          </a:xfrm>
        </p:spPr>
        <p:txBody>
          <a:bodyPr>
            <a:normAutofit/>
          </a:bodyPr>
          <a:lstStyle/>
          <a:p>
            <a:pPr marL="0" indent="0">
              <a:buNone/>
            </a:pPr>
            <a:r>
              <a:rPr lang="en-US" sz="4800" b="1" dirty="0" smtClean="0">
                <a:solidFill>
                  <a:schemeClr val="bg1"/>
                </a:solidFill>
              </a:rPr>
              <a:t>“You will not certainly die,” the serpent said to the woman. “For God knows that when you eat from it your eyes will be opened, and you will be like God, </a:t>
            </a:r>
            <a:r>
              <a:rPr lang="en-US" sz="4800" b="1" dirty="0" smtClean="0">
                <a:solidFill>
                  <a:srgbClr val="FFFFBB"/>
                </a:solidFill>
              </a:rPr>
              <a:t>knowing good and evil</a:t>
            </a:r>
            <a:r>
              <a:rPr lang="en-US" sz="4800" b="1" dirty="0" smtClean="0">
                <a:solidFill>
                  <a:schemeClr val="bg1"/>
                </a:solidFill>
              </a:rPr>
              <a:t>.”</a:t>
            </a:r>
            <a:endParaRPr lang="en-US" sz="4800" b="1" dirty="0">
              <a:solidFill>
                <a:schemeClr val="bg1"/>
              </a:solidFill>
            </a:endParaRPr>
          </a:p>
        </p:txBody>
      </p:sp>
    </p:spTree>
    <p:extLst>
      <p:ext uri="{BB962C8B-B14F-4D97-AF65-F5344CB8AC3E}">
        <p14:creationId xmlns:p14="http://schemas.microsoft.com/office/powerpoint/2010/main" val="2130184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Matthew 1:1 (Literal Greek)</a:t>
            </a:r>
            <a:endParaRPr lang="en-US" sz="6600" b="1" u="sng" dirty="0">
              <a:solidFill>
                <a:schemeClr val="bg1"/>
              </a:solidFill>
            </a:endParaRPr>
          </a:p>
        </p:txBody>
      </p:sp>
      <p:sp>
        <p:nvSpPr>
          <p:cNvPr id="3" name="Content Placeholder 2"/>
          <p:cNvSpPr>
            <a:spLocks noGrp="1"/>
          </p:cNvSpPr>
          <p:nvPr>
            <p:ph idx="1"/>
          </p:nvPr>
        </p:nvSpPr>
        <p:spPr>
          <a:xfrm>
            <a:off x="428625" y="1825625"/>
            <a:ext cx="11472863"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b="1" dirty="0" smtClean="0">
                <a:solidFill>
                  <a:schemeClr val="bg1"/>
                </a:solidFill>
              </a:rPr>
              <a:t>The book of the </a:t>
            </a:r>
            <a:r>
              <a:rPr lang="en-US" sz="5400" b="1" dirty="0" smtClean="0">
                <a:solidFill>
                  <a:srgbClr val="FFFFBB"/>
                </a:solidFill>
              </a:rPr>
              <a:t>genesis</a:t>
            </a:r>
            <a:r>
              <a:rPr lang="en-US" sz="5400" b="1" dirty="0" smtClean="0">
                <a:solidFill>
                  <a:schemeClr val="bg1"/>
                </a:solidFill>
              </a:rPr>
              <a:t> of Jesus Christ, son of David, son of Abraham</a:t>
            </a:r>
            <a:r>
              <a:rPr lang="mr-IN" sz="5400" b="1" dirty="0" smtClean="0">
                <a:solidFill>
                  <a:schemeClr val="bg1"/>
                </a:solidFill>
              </a:rPr>
              <a:t>…</a:t>
            </a:r>
            <a:endParaRPr lang="en-US" sz="5400" b="1" dirty="0">
              <a:solidFill>
                <a:schemeClr val="bg1"/>
              </a:solidFill>
            </a:endParaRPr>
          </a:p>
        </p:txBody>
      </p:sp>
    </p:spTree>
    <p:extLst>
      <p:ext uri="{BB962C8B-B14F-4D97-AF65-F5344CB8AC3E}">
        <p14:creationId xmlns:p14="http://schemas.microsoft.com/office/powerpoint/2010/main" val="179391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7788" y="365124"/>
            <a:ext cx="6872287" cy="6249989"/>
          </a:xfrm>
        </p:spPr>
        <p:txBody>
          <a:bodyPr>
            <a:noAutofit/>
          </a:bodyPr>
          <a:lstStyle/>
          <a:p>
            <a:r>
              <a:rPr lang="en-US" sz="5400" b="1" dirty="0" smtClean="0">
                <a:solidFill>
                  <a:schemeClr val="bg1"/>
                </a:solidFill>
              </a:rPr>
              <a:t>Joseph, to whom she was engaged, was </a:t>
            </a:r>
            <a:r>
              <a:rPr lang="en-US" sz="5400" b="1" dirty="0" smtClean="0">
                <a:solidFill>
                  <a:srgbClr val="FFFFBB"/>
                </a:solidFill>
              </a:rPr>
              <a:t>a righteous man </a:t>
            </a:r>
            <a:r>
              <a:rPr lang="en-US" sz="5400" b="1" dirty="0" smtClean="0">
                <a:solidFill>
                  <a:schemeClr val="bg1"/>
                </a:solidFill>
              </a:rPr>
              <a:t>and did not want to disgrace her publicly, so he decided to break the engagement quietly.       	</a:t>
            </a:r>
            <a:r>
              <a:rPr lang="en-US" sz="5400" b="1" i="1" dirty="0" smtClean="0">
                <a:solidFill>
                  <a:schemeClr val="bg1"/>
                </a:solidFill>
              </a:rPr>
              <a:t>Matthew 1:19</a:t>
            </a:r>
            <a:endParaRPr lang="en-US" sz="5400" b="1"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 y="465136"/>
            <a:ext cx="4986338" cy="6049963"/>
          </a:xfrm>
        </p:spPr>
      </p:pic>
    </p:spTree>
    <p:extLst>
      <p:ext uri="{BB962C8B-B14F-4D97-AF65-F5344CB8AC3E}">
        <p14:creationId xmlns:p14="http://schemas.microsoft.com/office/powerpoint/2010/main" val="42327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75776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258</Words>
  <Application>Microsoft Macintosh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Mangal</vt:lpstr>
      <vt:lpstr>Arial</vt:lpstr>
      <vt:lpstr>Office Theme</vt:lpstr>
      <vt:lpstr>PowerPoint Presentation</vt:lpstr>
      <vt:lpstr>Matthew 1:3, 5-6</vt:lpstr>
      <vt:lpstr>PowerPoint Presentation</vt:lpstr>
      <vt:lpstr>Genesis 2:15-17</vt:lpstr>
      <vt:lpstr>Genesis 3:4-5</vt:lpstr>
      <vt:lpstr>Matthew 1:1 (Literal Greek)</vt:lpstr>
      <vt:lpstr>Joseph, to whom she was engaged, was a righteous man and did not want to disgrace her publicly, so he decided to break the engagement quietly.        Matthew 1:19</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6</cp:revision>
  <dcterms:created xsi:type="dcterms:W3CDTF">2017-12-16T01:17:42Z</dcterms:created>
  <dcterms:modified xsi:type="dcterms:W3CDTF">2017-12-16T02:23:18Z</dcterms:modified>
</cp:coreProperties>
</file>